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48" r:id="rId2"/>
  </p:sldMasterIdLst>
  <p:notesMasterIdLst>
    <p:notesMasterId r:id="rId12"/>
  </p:notesMasterIdLst>
  <p:handoutMasterIdLst>
    <p:handoutMasterId r:id="rId13"/>
  </p:handoutMasterIdLst>
  <p:sldIdLst>
    <p:sldId id="256" r:id="rId3"/>
    <p:sldId id="269" r:id="rId4"/>
    <p:sldId id="258" r:id="rId5"/>
    <p:sldId id="261" r:id="rId6"/>
    <p:sldId id="263" r:id="rId7"/>
    <p:sldId id="267" r:id="rId8"/>
    <p:sldId id="265" r:id="rId9"/>
    <p:sldId id="270" r:id="rId10"/>
    <p:sldId id="260" r:id="rId11"/>
  </p:sldIdLst>
  <p:sldSz cx="9144000" cy="6858000" type="screen4x3"/>
  <p:notesSz cx="7099300" cy="10234613"/>
  <p:defaultText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831">
          <p15:clr>
            <a:srgbClr val="A4A3A4"/>
          </p15:clr>
        </p15:guide>
        <p15:guide id="2" orient="horz" pos="2762">
          <p15:clr>
            <a:srgbClr val="A4A3A4"/>
          </p15:clr>
        </p15:guide>
        <p15:guide id="3" orient="horz" pos="990">
          <p15:clr>
            <a:srgbClr val="A4A3A4"/>
          </p15:clr>
        </p15:guide>
        <p15:guide id="4" orient="horz" pos="3104">
          <p15:clr>
            <a:srgbClr val="A4A3A4"/>
          </p15:clr>
        </p15:guide>
        <p15:guide id="5" orient="horz" pos="566">
          <p15:clr>
            <a:srgbClr val="A4A3A4"/>
          </p15:clr>
        </p15:guide>
        <p15:guide id="6" orient="horz" pos="2639">
          <p15:clr>
            <a:srgbClr val="A4A3A4"/>
          </p15:clr>
        </p15:guide>
        <p15:guide id="7" orient="horz" pos="758">
          <p15:clr>
            <a:srgbClr val="A4A3A4"/>
          </p15:clr>
        </p15:guide>
        <p15:guide id="8" orient="horz" pos="145">
          <p15:clr>
            <a:srgbClr val="A4A3A4"/>
          </p15:clr>
        </p15:guide>
        <p15:guide id="9" orient="horz" pos="1688">
          <p15:clr>
            <a:srgbClr val="A4A3A4"/>
          </p15:clr>
        </p15:guide>
        <p15:guide id="10" orient="horz" pos="2828">
          <p15:clr>
            <a:srgbClr val="A4A3A4"/>
          </p15:clr>
        </p15:guide>
        <p15:guide id="11" pos="5630">
          <p15:clr>
            <a:srgbClr val="A4A3A4"/>
          </p15:clr>
        </p15:guide>
        <p15:guide id="12" pos="3788">
          <p15:clr>
            <a:srgbClr val="A4A3A4"/>
          </p15:clr>
        </p15:guide>
        <p15:guide id="13" pos="2906">
          <p15:clr>
            <a:srgbClr val="A4A3A4"/>
          </p15:clr>
        </p15:guide>
        <p15:guide id="14" pos="3674">
          <p15:clr>
            <a:srgbClr val="A4A3A4"/>
          </p15:clr>
        </p15:guide>
        <p15:guide id="15" pos="3901">
          <p15:clr>
            <a:srgbClr val="A4A3A4"/>
          </p15:clr>
        </p15:guide>
        <p15:guide id="16" pos="3018">
          <p15:clr>
            <a:srgbClr val="A4A3A4"/>
          </p15:clr>
        </p15:guide>
        <p15:guide id="17" pos="2791">
          <p15:clr>
            <a:srgbClr val="A4A3A4"/>
          </p15:clr>
        </p15:guide>
        <p15:guide id="18" pos="159">
          <p15:clr>
            <a:srgbClr val="A4A3A4"/>
          </p15:clr>
        </p15:guide>
        <p15:guide id="19" pos="184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kie Barlow"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C746"/>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32" autoAdjust="0"/>
    <p:restoredTop sz="80108" autoAdjust="0"/>
  </p:normalViewPr>
  <p:slideViewPr>
    <p:cSldViewPr snapToGrid="0">
      <p:cViewPr>
        <p:scale>
          <a:sx n="70" d="100"/>
          <a:sy n="70" d="100"/>
        </p:scale>
        <p:origin x="-1134" y="-84"/>
      </p:cViewPr>
      <p:guideLst>
        <p:guide orient="horz" pos="3679"/>
        <p:guide orient="horz" pos="193"/>
        <p:guide orient="horz" pos="2171"/>
        <p:guide pos="5630"/>
        <p:guide pos="2876"/>
        <p:guide pos="1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70" y="-96"/>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3122E3A8-67DD-A54D-9ACE-7F6180D1A288}" type="datetimeFigureOut">
              <a:rPr lang="en-US" smtClean="0"/>
              <a:pPr/>
              <a:t>5/31/2016</a:t>
            </a:fld>
            <a:endParaRPr lang="en-US" dirty="0"/>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B5D751CF-426F-9546-9000-18E529FDEBDA}" type="slidenum">
              <a:rPr lang="en-US" smtClean="0"/>
              <a:pPr/>
              <a:t>‹#›</a:t>
            </a:fld>
            <a:endParaRPr lang="en-US" dirty="0"/>
          </a:p>
        </p:txBody>
      </p:sp>
    </p:spTree>
    <p:extLst>
      <p:ext uri="{BB962C8B-B14F-4D97-AF65-F5344CB8AC3E}">
        <p14:creationId xmlns="" xmlns:p14="http://schemas.microsoft.com/office/powerpoint/2010/main" val="3999892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5BCB8AE-B9B2-1648-AE7C-D9F4FF496627}" type="datetimeFigureOut">
              <a:rPr lang="en-US" smtClean="0"/>
              <a:pPr/>
              <a:t>5/31/2016</a:t>
            </a:fld>
            <a:endParaRPr lang="en-US"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7F34D1A-B7E5-DE48-8EA9-859D9DE63652}" type="slidenum">
              <a:rPr lang="en-US" smtClean="0"/>
              <a:pPr/>
              <a:t>‹#›</a:t>
            </a:fld>
            <a:endParaRPr lang="en-US" dirty="0"/>
          </a:p>
        </p:txBody>
      </p:sp>
    </p:spTree>
    <p:extLst>
      <p:ext uri="{BB962C8B-B14F-4D97-AF65-F5344CB8AC3E}">
        <p14:creationId xmlns="" xmlns:p14="http://schemas.microsoft.com/office/powerpoint/2010/main" val="725433361"/>
      </p:ext>
    </p:extLst>
  </p:cSld>
  <p:clrMap bg1="lt1" tx1="dk1" bg2="lt2" tx2="dk2" accent1="accent1" accent2="accent2" accent3="accent3" accent4="accent4" accent5="accent5" accent6="accent6" hlink="hlink" folHlink="folHlink"/>
  <p:hf hdr="0" ftr="0" dt="0"/>
  <p:notesStyle>
    <a:lvl1pPr marL="0" algn="l" defTabSz="457184" rtl="0" eaLnBrk="1" latinLnBrk="0" hangingPunct="1">
      <a:defRPr sz="1200" kern="1200">
        <a:solidFill>
          <a:schemeClr val="tx1"/>
        </a:solidFill>
        <a:latin typeface="+mn-lt"/>
        <a:ea typeface="+mn-ea"/>
        <a:cs typeface="+mn-cs"/>
      </a:defRPr>
    </a:lvl1pPr>
    <a:lvl2pPr marL="457184" algn="l" defTabSz="457184" rtl="0" eaLnBrk="1" latinLnBrk="0" hangingPunct="1">
      <a:defRPr sz="1200" kern="1200">
        <a:solidFill>
          <a:schemeClr val="tx1"/>
        </a:solidFill>
        <a:latin typeface="+mn-lt"/>
        <a:ea typeface="+mn-ea"/>
        <a:cs typeface="+mn-cs"/>
      </a:defRPr>
    </a:lvl2pPr>
    <a:lvl3pPr marL="914367" algn="l" defTabSz="457184" rtl="0" eaLnBrk="1" latinLnBrk="0" hangingPunct="1">
      <a:defRPr sz="1200" kern="1200">
        <a:solidFill>
          <a:schemeClr val="tx1"/>
        </a:solidFill>
        <a:latin typeface="+mn-lt"/>
        <a:ea typeface="+mn-ea"/>
        <a:cs typeface="+mn-cs"/>
      </a:defRPr>
    </a:lvl3pPr>
    <a:lvl4pPr marL="1371552" algn="l" defTabSz="457184" rtl="0" eaLnBrk="1" latinLnBrk="0" hangingPunct="1">
      <a:defRPr sz="1200" kern="1200">
        <a:solidFill>
          <a:schemeClr val="tx1"/>
        </a:solidFill>
        <a:latin typeface="+mn-lt"/>
        <a:ea typeface="+mn-ea"/>
        <a:cs typeface="+mn-cs"/>
      </a:defRPr>
    </a:lvl4pPr>
    <a:lvl5pPr marL="1828736" algn="l" defTabSz="457184" rtl="0" eaLnBrk="1" latinLnBrk="0" hangingPunct="1">
      <a:defRPr sz="1200" kern="1200">
        <a:solidFill>
          <a:schemeClr val="tx1"/>
        </a:solidFill>
        <a:latin typeface="+mn-lt"/>
        <a:ea typeface="+mn-ea"/>
        <a:cs typeface="+mn-cs"/>
      </a:defRPr>
    </a:lvl5pPr>
    <a:lvl6pPr marL="2285919" algn="l" defTabSz="457184" rtl="0" eaLnBrk="1" latinLnBrk="0" hangingPunct="1">
      <a:defRPr sz="1200" kern="1200">
        <a:solidFill>
          <a:schemeClr val="tx1"/>
        </a:solidFill>
        <a:latin typeface="+mn-lt"/>
        <a:ea typeface="+mn-ea"/>
        <a:cs typeface="+mn-cs"/>
      </a:defRPr>
    </a:lvl6pPr>
    <a:lvl7pPr marL="2743103" algn="l" defTabSz="457184" rtl="0" eaLnBrk="1" latinLnBrk="0" hangingPunct="1">
      <a:defRPr sz="1200" kern="1200">
        <a:solidFill>
          <a:schemeClr val="tx1"/>
        </a:solidFill>
        <a:latin typeface="+mn-lt"/>
        <a:ea typeface="+mn-ea"/>
        <a:cs typeface="+mn-cs"/>
      </a:defRPr>
    </a:lvl7pPr>
    <a:lvl8pPr marL="3200287" algn="l" defTabSz="457184" rtl="0" eaLnBrk="1" latinLnBrk="0" hangingPunct="1">
      <a:defRPr sz="1200" kern="1200">
        <a:solidFill>
          <a:schemeClr val="tx1"/>
        </a:solidFill>
        <a:latin typeface="+mn-lt"/>
        <a:ea typeface="+mn-ea"/>
        <a:cs typeface="+mn-cs"/>
      </a:defRPr>
    </a:lvl8pPr>
    <a:lvl9pPr marL="3657471" algn="l" defTabSz="45718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US" dirty="0" smtClean="0">
                <a:latin typeface="Arial" pitchFamily="34" charset="0"/>
                <a:cs typeface="Arial" pitchFamily="34" charset="0"/>
              </a:rPr>
              <a:t>This is an example of a </a:t>
            </a:r>
            <a:r>
              <a:rPr lang="en-US" b="1" dirty="0" smtClean="0">
                <a:latin typeface="Arial" pitchFamily="34" charset="0"/>
                <a:cs typeface="Arial" pitchFamily="34" charset="0"/>
              </a:rPr>
              <a:t>Title Slide</a:t>
            </a:r>
            <a:r>
              <a:rPr lang="en-US" b="0" dirty="0" smtClean="0">
                <a:latin typeface="Arial" pitchFamily="34" charset="0"/>
                <a:cs typeface="Arial" pitchFamily="34" charset="0"/>
              </a:rPr>
              <a:t>.</a:t>
            </a:r>
            <a:r>
              <a:rPr lang="en-US" b="0" baseline="0" dirty="0" smtClean="0">
                <a:latin typeface="Arial" pitchFamily="34" charset="0"/>
                <a:cs typeface="Arial" pitchFamily="34" charset="0"/>
              </a:rPr>
              <a:t>  We need to convey Life Is On in everything we do, so try to </a:t>
            </a:r>
            <a:r>
              <a:rPr lang="en-US" baseline="0" dirty="0" smtClean="0">
                <a:latin typeface="Arial" pitchFamily="34" charset="0"/>
                <a:cs typeface="Arial" pitchFamily="34" charset="0"/>
              </a:rPr>
              <a:t>lead with compelling images that are vibrant, authentic, and human. The human element should be apparent and within the context of a segment that we touch. </a:t>
            </a:r>
          </a:p>
          <a:p>
            <a:r>
              <a:rPr lang="en-US" baseline="0" dirty="0" smtClean="0">
                <a:latin typeface="Arial" pitchFamily="34" charset="0"/>
                <a:cs typeface="Arial" pitchFamily="34" charset="0"/>
              </a:rPr>
              <a:t>To keep this PowerPoint template file size reduced, we included a small library of image choices in the </a:t>
            </a:r>
            <a:r>
              <a:rPr lang="en-US" b="1" baseline="0" dirty="0" smtClean="0">
                <a:latin typeface="Arial" pitchFamily="34" charset="0"/>
                <a:cs typeface="Arial" pitchFamily="34" charset="0"/>
              </a:rPr>
              <a:t>Slide Master</a:t>
            </a:r>
            <a:r>
              <a:rPr lang="en-US" b="0" baseline="0" dirty="0" smtClean="0">
                <a:latin typeface="Arial" pitchFamily="34" charset="0"/>
                <a:cs typeface="Arial" pitchFamily="34" charset="0"/>
              </a:rPr>
              <a:t> (under View). Y</a:t>
            </a:r>
            <a:r>
              <a:rPr lang="en-US" baseline="0" dirty="0" smtClean="0">
                <a:latin typeface="Arial" pitchFamily="34" charset="0"/>
                <a:cs typeface="Arial" pitchFamily="34" charset="0"/>
              </a:rPr>
              <a:t>ou can also get them from the SE Asset Library: https://schneiderelectric.telescopeondemand.com</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E7F34D1A-B7E5-DE48-8EA9-859D9DE63652}"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pPr marL="0" marR="0" indent="0" algn="l" defTabSz="457184" rtl="0" eaLnBrk="1" fontAlgn="auto" latinLnBrk="0" hangingPunct="1">
              <a:lnSpc>
                <a:spcPct val="100000"/>
              </a:lnSpc>
              <a:spcBef>
                <a:spcPts val="0"/>
              </a:spcBef>
              <a:spcAft>
                <a:spcPts val="0"/>
              </a:spcAft>
              <a:buClrTx/>
              <a:buSzTx/>
              <a:buFontTx/>
              <a:buNone/>
              <a:tabLst/>
              <a:defRPr/>
            </a:pPr>
            <a:r>
              <a:rPr lang="en-US" dirty="0" smtClean="0">
                <a:solidFill>
                  <a:srgbClr val="00B0F0"/>
                </a:solidFill>
                <a:latin typeface="Arial" pitchFamily="34" charset="0"/>
                <a:cs typeface="Arial" pitchFamily="34" charset="0"/>
              </a:rPr>
              <a:t>This</a:t>
            </a:r>
            <a:r>
              <a:rPr lang="en-US" baseline="0" dirty="0" smtClean="0">
                <a:solidFill>
                  <a:srgbClr val="00B0F0"/>
                </a:solidFill>
                <a:latin typeface="Arial" pitchFamily="34" charset="0"/>
                <a:cs typeface="Arial" pitchFamily="34" charset="0"/>
              </a:rPr>
              <a:t> is an example of a </a:t>
            </a:r>
            <a:r>
              <a:rPr lang="en-US" b="1" baseline="0" dirty="0" smtClean="0">
                <a:solidFill>
                  <a:srgbClr val="00B0F0"/>
                </a:solidFill>
                <a:latin typeface="Arial" pitchFamily="34" charset="0"/>
                <a:cs typeface="Arial" pitchFamily="34" charset="0"/>
              </a:rPr>
              <a:t>Text Slide</a:t>
            </a:r>
            <a:r>
              <a:rPr lang="en-US" baseline="0" dirty="0" smtClean="0">
                <a:solidFill>
                  <a:srgbClr val="00B0F0"/>
                </a:solidFill>
                <a:latin typeface="Arial" pitchFamily="34" charset="0"/>
                <a:cs typeface="Arial" pitchFamily="34" charset="0"/>
              </a:rPr>
              <a:t>. Reference the different layout options in the </a:t>
            </a:r>
            <a:r>
              <a:rPr lang="en-US" b="1" baseline="0" dirty="0" smtClean="0">
                <a:solidFill>
                  <a:srgbClr val="00B0F0"/>
                </a:solidFill>
                <a:latin typeface="Arial" pitchFamily="34" charset="0"/>
                <a:cs typeface="Arial" pitchFamily="34" charset="0"/>
              </a:rPr>
              <a:t>Slide Master </a:t>
            </a:r>
            <a:r>
              <a:rPr lang="en-US" b="0" baseline="0" dirty="0" smtClean="0">
                <a:solidFill>
                  <a:srgbClr val="00B0F0"/>
                </a:solidFill>
                <a:latin typeface="Arial" pitchFamily="34" charset="0"/>
                <a:cs typeface="Arial" pitchFamily="34" charset="0"/>
              </a:rPr>
              <a:t>(under the View tab) </a:t>
            </a:r>
            <a:r>
              <a:rPr lang="en-US" baseline="0" dirty="0" smtClean="0">
                <a:solidFill>
                  <a:srgbClr val="00B0F0"/>
                </a:solidFill>
                <a:latin typeface="Arial" pitchFamily="34" charset="0"/>
                <a:cs typeface="Arial" pitchFamily="34" charset="0"/>
              </a:rPr>
              <a:t>for different variations. Remember, our new Brand Guidelines call for clean and simple messages and design. Reference the PowerPoint Guidelines on the Brand Book for tips and useful information on creating effective presentations.</a:t>
            </a:r>
            <a:endParaRPr lang="en-US" dirty="0" smtClean="0">
              <a:solidFill>
                <a:srgbClr val="00B0F0"/>
              </a:solidFill>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F34D1A-B7E5-DE48-8EA9-859D9DE63652}"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E7F34D1A-B7E5-DE48-8EA9-859D9DE6365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US" dirty="0" smtClean="0">
                <a:latin typeface="Arial" pitchFamily="34" charset="0"/>
                <a:cs typeface="Arial" pitchFamily="34" charset="0"/>
              </a:rPr>
              <a:t>Closing</a:t>
            </a:r>
            <a:r>
              <a:rPr lang="en-US" baseline="0" dirty="0" smtClean="0">
                <a:latin typeface="Arial" pitchFamily="34" charset="0"/>
                <a:cs typeface="Arial" pitchFamily="34" charset="0"/>
              </a:rPr>
              <a:t> slide</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F34D1A-B7E5-DE48-8EA9-859D9DE6365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1">
    <p:spTree>
      <p:nvGrpSpPr>
        <p:cNvPr id="1" name=""/>
        <p:cNvGrpSpPr/>
        <p:nvPr/>
      </p:nvGrpSpPr>
      <p:grpSpPr>
        <a:xfrm>
          <a:off x="0" y="0"/>
          <a:ext cx="0" cy="0"/>
          <a:chOff x="0" y="0"/>
          <a:chExt cx="0" cy="0"/>
        </a:xfrm>
      </p:grpSpPr>
      <p:sp>
        <p:nvSpPr>
          <p:cNvPr id="19" name="Espace réservé pour une image  18"/>
          <p:cNvSpPr>
            <a:spLocks noGrp="1"/>
          </p:cNvSpPr>
          <p:nvPr>
            <p:ph type="pic" sz="quarter" idx="14"/>
          </p:nvPr>
        </p:nvSpPr>
        <p:spPr>
          <a:xfrm>
            <a:off x="0" y="0"/>
            <a:ext cx="9144000" cy="5774392"/>
          </a:xfrm>
          <a:prstGeom prst="rect">
            <a:avLst/>
          </a:prstGeom>
          <a:solidFill>
            <a:schemeClr val="bg1">
              <a:lumMod val="95000"/>
            </a:schemeClr>
          </a:solidFill>
        </p:spPr>
        <p:txBody>
          <a:bodyPr lIns="91437" tIns="45718" rIns="91437" bIns="45718"/>
          <a:lstStyle>
            <a:lvl1pPr>
              <a:buNone/>
              <a:defRPr sz="1400">
                <a:solidFill>
                  <a:schemeClr val="bg1">
                    <a:lumMod val="85000"/>
                  </a:schemeClr>
                </a:solidFill>
              </a:defRPr>
            </a:lvl1pPr>
          </a:lstStyle>
          <a:p>
            <a:r>
              <a:rPr lang="ru-RU" smtClean="0"/>
              <a:t>Вставка рисунка</a:t>
            </a:r>
            <a:endParaRPr lang="en-US" dirty="0"/>
          </a:p>
        </p:txBody>
      </p:sp>
      <p:sp>
        <p:nvSpPr>
          <p:cNvPr id="8" name="Title 1"/>
          <p:cNvSpPr>
            <a:spLocks noGrp="1"/>
          </p:cNvSpPr>
          <p:nvPr>
            <p:ph type="ctrTitle" hasCustomPrompt="1"/>
          </p:nvPr>
        </p:nvSpPr>
        <p:spPr>
          <a:xfrm>
            <a:off x="252415" y="3478965"/>
            <a:ext cx="8673872" cy="738664"/>
          </a:xfrm>
          <a:prstGeom prst="rect">
            <a:avLst/>
          </a:prstGeom>
        </p:spPr>
        <p:txBody>
          <a:bodyPr lIns="0" tIns="0" rIns="0" bIns="0" anchor="ctr" anchorCtr="0">
            <a:noAutofit/>
          </a:bodyPr>
          <a:lstStyle>
            <a:lvl1pPr marL="0" indent="0" algn="l">
              <a:buFont typeface="Arial"/>
              <a:buNone/>
              <a:defRPr sz="3600">
                <a:solidFill>
                  <a:schemeClr val="bg1"/>
                </a:solidFill>
              </a:defRPr>
            </a:lvl1pPr>
          </a:lstStyle>
          <a:p>
            <a:r>
              <a:rPr lang="en-US" dirty="0" smtClean="0"/>
              <a:t>Presentation Title</a:t>
            </a:r>
            <a:endParaRPr lang="en-US" dirty="0"/>
          </a:p>
        </p:txBody>
      </p:sp>
      <p:sp>
        <p:nvSpPr>
          <p:cNvPr id="9" name="Subtitle 2"/>
          <p:cNvSpPr>
            <a:spLocks noGrp="1"/>
          </p:cNvSpPr>
          <p:nvPr>
            <p:ph type="subTitle" idx="1" hasCustomPrompt="1"/>
          </p:nvPr>
        </p:nvSpPr>
        <p:spPr>
          <a:xfrm>
            <a:off x="252415" y="4272329"/>
            <a:ext cx="8673872" cy="287259"/>
          </a:xfrm>
          <a:prstGeom prst="rect">
            <a:avLst/>
          </a:prstGeom>
        </p:spPr>
        <p:txBody>
          <a:bodyPr lIns="0" tIns="0" rIns="0" bIns="0">
            <a:noAutofit/>
          </a:bodyPr>
          <a:lstStyle>
            <a:lvl1pPr marL="0" indent="0" algn="l">
              <a:buNone/>
              <a:defRPr sz="1400" baseline="0">
                <a:solidFill>
                  <a:schemeClr val="bg1"/>
                </a:solidFill>
              </a:defRPr>
            </a:lvl1pPr>
            <a:lvl2pPr marL="457184" indent="0" algn="ctr">
              <a:buNone/>
              <a:defRPr>
                <a:solidFill>
                  <a:schemeClr val="tx1">
                    <a:tint val="75000"/>
                  </a:schemeClr>
                </a:solidFill>
              </a:defRPr>
            </a:lvl2pPr>
            <a:lvl3pPr marL="914367" indent="0" algn="ctr">
              <a:buNone/>
              <a:defRPr>
                <a:solidFill>
                  <a:schemeClr val="tx1">
                    <a:tint val="75000"/>
                  </a:schemeClr>
                </a:solidFill>
              </a:defRPr>
            </a:lvl3pPr>
            <a:lvl4pPr marL="1371552" indent="0" algn="ctr">
              <a:buNone/>
              <a:defRPr>
                <a:solidFill>
                  <a:schemeClr val="tx1">
                    <a:tint val="75000"/>
                  </a:schemeClr>
                </a:solidFill>
              </a:defRPr>
            </a:lvl4pPr>
            <a:lvl5pPr marL="1828736" indent="0" algn="ctr">
              <a:buNone/>
              <a:defRPr>
                <a:solidFill>
                  <a:schemeClr val="tx1">
                    <a:tint val="75000"/>
                  </a:schemeClr>
                </a:solidFill>
              </a:defRPr>
            </a:lvl5pPr>
            <a:lvl6pPr marL="2285919" indent="0" algn="ctr">
              <a:buNone/>
              <a:defRPr>
                <a:solidFill>
                  <a:schemeClr val="tx1">
                    <a:tint val="75000"/>
                  </a:schemeClr>
                </a:solidFill>
              </a:defRPr>
            </a:lvl6pPr>
            <a:lvl7pPr marL="2743103" indent="0" algn="ctr">
              <a:buNone/>
              <a:defRPr>
                <a:solidFill>
                  <a:schemeClr val="tx1">
                    <a:tint val="75000"/>
                  </a:schemeClr>
                </a:solidFill>
              </a:defRPr>
            </a:lvl7pPr>
            <a:lvl8pPr marL="3200287" indent="0" algn="ctr">
              <a:buNone/>
              <a:defRPr>
                <a:solidFill>
                  <a:schemeClr val="tx1">
                    <a:tint val="75000"/>
                  </a:schemeClr>
                </a:solidFill>
              </a:defRPr>
            </a:lvl8pPr>
            <a:lvl9pPr marL="3657471" indent="0" algn="ctr">
              <a:buNone/>
              <a:defRPr>
                <a:solidFill>
                  <a:schemeClr val="tx1">
                    <a:tint val="75000"/>
                  </a:schemeClr>
                </a:solidFill>
              </a:defRPr>
            </a:lvl9pPr>
          </a:lstStyle>
          <a:p>
            <a:r>
              <a:rPr lang="en-US" dirty="0" smtClean="0"/>
              <a:t>Click to Edit Optional Subtitle</a:t>
            </a:r>
            <a:endParaRPr lang="en-US" dirty="0"/>
          </a:p>
        </p:txBody>
      </p:sp>
      <p:pic>
        <p:nvPicPr>
          <p:cNvPr id="10" name="Picture 9" descr="schneider_LIO_Life-Green_RGB.png"/>
          <p:cNvPicPr>
            <a:picLocks noChangeAspect="1"/>
          </p:cNvPicPr>
          <p:nvPr userDrawn="1"/>
        </p:nvPicPr>
        <p:blipFill>
          <a:blip r:embed="rId2" cstate="print"/>
          <a:stretch>
            <a:fillRect/>
          </a:stretch>
        </p:blipFill>
        <p:spPr>
          <a:xfrm>
            <a:off x="7067034" y="5993330"/>
            <a:ext cx="2041798" cy="750604"/>
          </a:xfrm>
          <a:prstGeom prst="rect">
            <a:avLst/>
          </a:prstGeom>
        </p:spPr>
      </p:pic>
      <p:sp>
        <p:nvSpPr>
          <p:cNvPr id="14" name="Footer Placeholder 4"/>
          <p:cNvSpPr>
            <a:spLocks noGrp="1"/>
          </p:cNvSpPr>
          <p:nvPr>
            <p:ph type="ftr" sz="quarter" idx="3"/>
          </p:nvPr>
        </p:nvSpPr>
        <p:spPr>
          <a:xfrm>
            <a:off x="252416" y="6491596"/>
            <a:ext cx="1505531" cy="92333"/>
          </a:xfrm>
          <a:prstGeom prst="rect">
            <a:avLst/>
          </a:prstGeom>
        </p:spPr>
        <p:txBody>
          <a:bodyPr vert="horz" wrap="square" lIns="0" tIns="0" rIns="0" bIns="0" rtlCol="0" anchor="ctr">
            <a:spAutoFit/>
          </a:bodyPr>
          <a:lstStyle>
            <a:lvl1pPr algn="l">
              <a:defRPr sz="600">
                <a:solidFill>
                  <a:srgbClr val="4F5156"/>
                </a:solidFill>
                <a:latin typeface="Arial"/>
                <a:cs typeface="Arial"/>
              </a:defRPr>
            </a:lvl1pPr>
          </a:lstStyle>
          <a:p>
            <a:r>
              <a:rPr lang="en-US" dirty="0" smtClean="0"/>
              <a:t>Confidential Property of Schneider Electric  </a:t>
            </a:r>
            <a:endParaRPr lang="en-US" dirty="0"/>
          </a:p>
        </p:txBody>
      </p:sp>
      <p:sp>
        <p:nvSpPr>
          <p:cNvPr id="21" name="Espace réservé du texte 20"/>
          <p:cNvSpPr>
            <a:spLocks noGrp="1"/>
          </p:cNvSpPr>
          <p:nvPr>
            <p:ph type="body" sz="quarter" idx="15" hasCustomPrompt="1"/>
          </p:nvPr>
        </p:nvSpPr>
        <p:spPr>
          <a:xfrm>
            <a:off x="0" y="4764839"/>
            <a:ext cx="9144000" cy="1015853"/>
          </a:xfrm>
          <a:prstGeom prst="rect">
            <a:avLst/>
          </a:prstGeom>
          <a:solidFill>
            <a:schemeClr val="tx2">
              <a:alpha val="80000"/>
            </a:schemeClr>
          </a:solidFill>
        </p:spPr>
        <p:txBody>
          <a:bodyPr lIns="91437" tIns="45718" rIns="91437" bIns="45718"/>
          <a:lstStyle>
            <a:lvl1pPr marL="178299" indent="-2362">
              <a:buNone/>
              <a:defRPr sz="12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err="1" smtClean="0"/>
              <a:t>Presented</a:t>
            </a:r>
            <a:r>
              <a:rPr lang="fr-FR" dirty="0" smtClean="0"/>
              <a:t> by: </a:t>
            </a:r>
          </a:p>
          <a:p>
            <a:pPr lvl="0"/>
            <a:r>
              <a:rPr lang="fr-FR" dirty="0" smtClean="0"/>
              <a:t>Date: </a:t>
            </a:r>
          </a:p>
          <a:p>
            <a:pPr lvl="0"/>
            <a:endParaRPr lang="fr-FR" dirty="0" smtClean="0"/>
          </a:p>
          <a:p>
            <a:pPr lvl="0"/>
            <a:endParaRPr lang="fr-FR" dirty="0" smtClean="0"/>
          </a:p>
          <a:p>
            <a:pPr lvl="0"/>
            <a:endParaRPr lang="fr-FR" dirty="0" smtClean="0"/>
          </a:p>
          <a:p>
            <a:pPr lvl="0"/>
            <a:endParaRPr lang="fr-FR" dirty="0" smtClean="0"/>
          </a:p>
          <a:p>
            <a:pPr lvl="0"/>
            <a:endParaRPr lang="fr-FR" dirty="0" smtClean="0"/>
          </a:p>
        </p:txBody>
      </p:sp>
      <p:sp>
        <p:nvSpPr>
          <p:cNvPr id="13" name="Rectangle 12"/>
          <p:cNvSpPr/>
          <p:nvPr userDrawn="1"/>
        </p:nvSpPr>
        <p:spPr>
          <a:xfrm>
            <a:off x="0" y="5682003"/>
            <a:ext cx="9144000" cy="26928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dirty="0"/>
          </a:p>
        </p:txBody>
      </p:sp>
    </p:spTree>
    <p:extLst>
      <p:ext uri="{BB962C8B-B14F-4D97-AF65-F5344CB8AC3E}">
        <p14:creationId xmlns="" xmlns:p14="http://schemas.microsoft.com/office/powerpoint/2010/main" val="3401949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llout w Image Light">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2284745"/>
            <a:ext cx="8647112" cy="1641475"/>
          </a:xfrm>
          <a:prstGeom prst="rect">
            <a:avLst/>
          </a:prstGeom>
        </p:spPr>
        <p:txBody>
          <a:bodyPr lIns="0" tIns="0" rIns="0" bIns="0" anchor="t">
            <a:noAutofit/>
          </a:bodyPr>
          <a:lstStyle>
            <a:lvl1pPr marL="0" indent="0" algn="ctr">
              <a:buFont typeface="Arial"/>
              <a:buNone/>
              <a:defRPr sz="4000">
                <a:solidFill>
                  <a:schemeClr val="accent1"/>
                </a:solidFill>
              </a:defRPr>
            </a:lvl1pPr>
          </a:lstStyle>
          <a:p>
            <a:r>
              <a:rPr lang="en-US" dirty="0" smtClean="0"/>
              <a:t>CLICK TO EDIT QUOTE OR CALLOUT</a:t>
            </a:r>
            <a:endParaRPr lang="en-US" dirty="0"/>
          </a:p>
        </p:txBody>
      </p:sp>
      <p:sp>
        <p:nvSpPr>
          <p:cNvPr id="5" name="Subtitle 2"/>
          <p:cNvSpPr>
            <a:spLocks noGrp="1"/>
          </p:cNvSpPr>
          <p:nvPr>
            <p:ph type="subTitle" idx="1" hasCustomPrompt="1"/>
          </p:nvPr>
        </p:nvSpPr>
        <p:spPr>
          <a:xfrm>
            <a:off x="252414" y="3940606"/>
            <a:ext cx="8647111" cy="410369"/>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Optional Subtitle</a:t>
            </a:r>
          </a:p>
        </p:txBody>
      </p:sp>
      <p:sp>
        <p:nvSpPr>
          <p:cNvPr id="10"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4"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8" name="Picture 7"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
        <p:nvSpPr>
          <p:cNvPr id="3" name="Picture Placeholder 5"/>
          <p:cNvSpPr>
            <a:spLocks noGrp="1"/>
          </p:cNvSpPr>
          <p:nvPr>
            <p:ph type="pic" sz="quarter" idx="10" hasCustomPrompt="1"/>
          </p:nvPr>
        </p:nvSpPr>
        <p:spPr>
          <a:xfrm>
            <a:off x="0" y="0"/>
            <a:ext cx="9144000" cy="6858000"/>
          </a:xfrm>
          <a:prstGeom prst="rect">
            <a:avLst/>
          </a:prstGeom>
          <a:solidFill>
            <a:srgbClr val="8E8F93">
              <a:alpha val="20000"/>
            </a:srgbClr>
          </a:solidFill>
        </p:spPr>
        <p:txBody>
          <a:bodyPr/>
          <a:lstStyle>
            <a:lvl1pPr marL="0" indent="0">
              <a:buNone/>
              <a:defRPr sz="1400" b="1">
                <a:solidFill>
                  <a:srgbClr val="00B0F0"/>
                </a:solidFill>
              </a:defRPr>
            </a:lvl1pPr>
          </a:lstStyle>
          <a:p>
            <a:r>
              <a:rPr lang="en-US" dirty="0" smtClean="0"/>
              <a:t>Drag your image here (drop on the picture icon) and remember to send this box to the “back” so that the green dividing line is visually on top of the image.</a:t>
            </a:r>
            <a:endParaRPr lang="en-US" dirty="0"/>
          </a:p>
        </p:txBody>
      </p:sp>
    </p:spTree>
    <p:extLst>
      <p:ext uri="{BB962C8B-B14F-4D97-AF65-F5344CB8AC3E}">
        <p14:creationId xmlns:p14="http://schemas.microsoft.com/office/powerpoint/2010/main" xmlns="" val="294746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llout on White">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2284745"/>
            <a:ext cx="8647112" cy="1641475"/>
          </a:xfrm>
          <a:prstGeom prst="rect">
            <a:avLst/>
          </a:prstGeom>
        </p:spPr>
        <p:txBody>
          <a:bodyPr wrap="square" lIns="0" tIns="0" rIns="0" bIns="0" anchor="t">
            <a:noAutofit/>
          </a:bodyPr>
          <a:lstStyle>
            <a:lvl1pPr marL="0" indent="0" algn="ctr">
              <a:buFont typeface="Arial"/>
              <a:buNone/>
              <a:defRPr sz="4000">
                <a:solidFill>
                  <a:schemeClr val="accent1"/>
                </a:solidFill>
              </a:defRPr>
            </a:lvl1pPr>
          </a:lstStyle>
          <a:p>
            <a:r>
              <a:rPr lang="en-US" dirty="0" smtClean="0"/>
              <a:t>CLICK TO EDIT QUOTE OR CALLOUT</a:t>
            </a:r>
            <a:endParaRPr lang="en-US" dirty="0"/>
          </a:p>
        </p:txBody>
      </p:sp>
      <p:sp>
        <p:nvSpPr>
          <p:cNvPr id="5" name="Subtitle 2"/>
          <p:cNvSpPr>
            <a:spLocks noGrp="1"/>
          </p:cNvSpPr>
          <p:nvPr>
            <p:ph type="subTitle" idx="1" hasCustomPrompt="1"/>
          </p:nvPr>
        </p:nvSpPr>
        <p:spPr>
          <a:xfrm>
            <a:off x="252414" y="3940606"/>
            <a:ext cx="8647111" cy="410369"/>
          </a:xfrm>
          <a:prstGeom prst="rect">
            <a:avLst/>
          </a:prstGeom>
        </p:spPr>
        <p:txBody>
          <a:bodyPr wrap="square"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Optional Subtitle</a:t>
            </a:r>
          </a:p>
        </p:txBody>
      </p:sp>
      <p:sp>
        <p:nvSpPr>
          <p:cNvPr id="9"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1"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7" name="Picture 6"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19199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llout on SE Life Green">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52413" y="2284745"/>
            <a:ext cx="8647112" cy="1641475"/>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smtClean="0"/>
              <a:t>CLICK TO EDIT QUOTE OR CALLOUT</a:t>
            </a:r>
            <a:endParaRPr lang="en-US" dirty="0"/>
          </a:p>
        </p:txBody>
      </p:sp>
      <p:sp>
        <p:nvSpPr>
          <p:cNvPr id="10" name="Subtitle 2"/>
          <p:cNvSpPr>
            <a:spLocks noGrp="1"/>
          </p:cNvSpPr>
          <p:nvPr>
            <p:ph type="subTitle" idx="1" hasCustomPrompt="1"/>
          </p:nvPr>
        </p:nvSpPr>
        <p:spPr>
          <a:xfrm>
            <a:off x="252414" y="3940606"/>
            <a:ext cx="8647111" cy="410369"/>
          </a:xfrm>
          <a:prstGeom prst="rect">
            <a:avLst/>
          </a:prstGeom>
        </p:spPr>
        <p:txBody>
          <a:bodyPr lIns="0" tIns="0" rIns="0" bIns="0">
            <a:noAutofit/>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Optional Subtitle</a:t>
            </a:r>
          </a:p>
        </p:txBody>
      </p:sp>
      <p:sp>
        <p:nvSpPr>
          <p:cNvPr id="14"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5"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11" name="Picture 10" descr="schneider_LIO_White_RGB.png"/>
          <p:cNvPicPr>
            <a:picLocks noChangeAspect="1"/>
          </p:cNvPicPr>
          <p:nvPr userDrawn="1"/>
        </p:nvPicPr>
        <p:blipFill>
          <a:blip r:embed="rId2" cstate="print"/>
          <a:stretch>
            <a:fillRect/>
          </a:stretch>
        </p:blipFill>
        <p:spPr>
          <a:xfrm>
            <a:off x="7075054" y="6011367"/>
            <a:ext cx="2018707" cy="742115"/>
          </a:xfrm>
          <a:prstGeom prst="rect">
            <a:avLst/>
          </a:prstGeom>
        </p:spPr>
      </p:pic>
    </p:spTree>
    <p:extLst>
      <p:ext uri="{BB962C8B-B14F-4D97-AF65-F5344CB8AC3E}">
        <p14:creationId xmlns:p14="http://schemas.microsoft.com/office/powerpoint/2010/main" xmlns="" val="245108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_Divider_Imag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1747891" y="6491598"/>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9" name="Footer Placeholder 4"/>
          <p:cNvSpPr>
            <a:spLocks noGrp="1"/>
          </p:cNvSpPr>
          <p:nvPr>
            <p:ph type="ftr" sz="quarter" idx="3"/>
          </p:nvPr>
        </p:nvSpPr>
        <p:spPr>
          <a:xfrm>
            <a:off x="252415" y="6491596"/>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7" name="Picture 6" descr="schneider_LIO_White_RGB.png"/>
          <p:cNvPicPr>
            <a:picLocks noChangeAspect="1"/>
          </p:cNvPicPr>
          <p:nvPr userDrawn="1"/>
        </p:nvPicPr>
        <p:blipFill>
          <a:blip r:embed="rId2" cstate="print"/>
          <a:stretch>
            <a:fillRect/>
          </a:stretch>
        </p:blipFill>
        <p:spPr>
          <a:xfrm>
            <a:off x="7105949" y="6013413"/>
            <a:ext cx="1907005" cy="701052"/>
          </a:xfrm>
          <a:prstGeom prst="rect">
            <a:avLst/>
          </a:prstGeom>
        </p:spPr>
      </p:pic>
      <p:sp>
        <p:nvSpPr>
          <p:cNvPr id="12" name="Title 1"/>
          <p:cNvSpPr>
            <a:spLocks noGrp="1"/>
          </p:cNvSpPr>
          <p:nvPr>
            <p:ph type="title" hasCustomPrompt="1"/>
          </p:nvPr>
        </p:nvSpPr>
        <p:spPr>
          <a:xfrm>
            <a:off x="0" y="2721428"/>
            <a:ext cx="9144000" cy="1156853"/>
          </a:xfrm>
          <a:prstGeom prst="rect">
            <a:avLst/>
          </a:prstGeom>
          <a:solidFill>
            <a:schemeClr val="tx2">
              <a:alpha val="80000"/>
            </a:schemeClr>
          </a:solidFill>
        </p:spPr>
        <p:txBody>
          <a:bodyPr lIns="251966" tIns="0" rIns="0" bIns="0" anchor="ctr" anchorCtr="0"/>
          <a:lstStyle>
            <a:lvl1pPr algn="l">
              <a:defRPr sz="2400" baseline="0">
                <a:solidFill>
                  <a:srgbClr val="FFFFFF"/>
                </a:solidFill>
              </a:defRPr>
            </a:lvl1pPr>
          </a:lstStyle>
          <a:p>
            <a:r>
              <a:rPr lang="en-US" dirty="0" smtClean="0"/>
              <a:t>Click To Edit Section Title</a:t>
            </a:r>
            <a:endParaRPr lang="en-US" dirty="0"/>
          </a:p>
        </p:txBody>
      </p:sp>
      <p:sp>
        <p:nvSpPr>
          <p:cNvPr id="13" name="Text Placeholder 9"/>
          <p:cNvSpPr>
            <a:spLocks noGrp="1"/>
          </p:cNvSpPr>
          <p:nvPr>
            <p:ph type="body" sz="quarter" idx="11" hasCustomPrompt="1"/>
          </p:nvPr>
        </p:nvSpPr>
        <p:spPr>
          <a:xfrm>
            <a:off x="0" y="3867184"/>
            <a:ext cx="9144000" cy="497417"/>
          </a:xfrm>
          <a:prstGeom prst="rect">
            <a:avLst/>
          </a:prstGeom>
          <a:solidFill>
            <a:schemeClr val="tx2"/>
          </a:solidFill>
        </p:spPr>
        <p:txBody>
          <a:bodyPr lIns="251966" tIns="0" rIns="0" bIns="0" anchor="ctr" anchorCtr="0"/>
          <a:lstStyle>
            <a:lvl1pPr marL="0" indent="0">
              <a:buNone/>
              <a:defRPr sz="1200" baseline="0">
                <a:solidFill>
                  <a:schemeClr val="bg1"/>
                </a:solidFill>
              </a:defRPr>
            </a:lvl1pPr>
          </a:lstStyle>
          <a:p>
            <a:pPr lvl="0"/>
            <a:r>
              <a:rPr lang="en-US" dirty="0" smtClean="0"/>
              <a:t>Click To Edit Optional Subtitle</a:t>
            </a:r>
            <a:endParaRPr lang="en-US" dirty="0"/>
          </a:p>
        </p:txBody>
      </p:sp>
      <p:sp>
        <p:nvSpPr>
          <p:cNvPr id="10" name="Picture Placeholder 5"/>
          <p:cNvSpPr>
            <a:spLocks noGrp="1"/>
          </p:cNvSpPr>
          <p:nvPr>
            <p:ph type="pic" sz="quarter" idx="10" hasCustomPrompt="1"/>
          </p:nvPr>
        </p:nvSpPr>
        <p:spPr>
          <a:xfrm>
            <a:off x="0" y="0"/>
            <a:ext cx="9144000" cy="6858000"/>
          </a:xfrm>
          <a:prstGeom prst="rect">
            <a:avLst/>
          </a:prstGeom>
          <a:solidFill>
            <a:srgbClr val="8E8F93">
              <a:alpha val="20000"/>
            </a:srgbClr>
          </a:solidFill>
        </p:spPr>
        <p:txBody>
          <a:bodyPr/>
          <a:lstStyle>
            <a:lvl1pPr marL="0" indent="0">
              <a:buNone/>
              <a:defRPr sz="1400" b="1">
                <a:solidFill>
                  <a:schemeClr val="accent6"/>
                </a:solidFill>
              </a:defRPr>
            </a:lvl1pPr>
          </a:lstStyle>
          <a:p>
            <a:r>
              <a:rPr lang="en-US" dirty="0" smtClean="0"/>
              <a:t>Drag your image here (drop on the picture icon) and remember to send this box to the “back” so that the green dividing line is visually on top of the image.</a:t>
            </a:r>
            <a:endParaRPr lang="en-US" dirty="0"/>
          </a:p>
        </p:txBody>
      </p:sp>
    </p:spTree>
    <p:extLst>
      <p:ext uri="{BB962C8B-B14F-4D97-AF65-F5344CB8AC3E}">
        <p14:creationId xmlns:p14="http://schemas.microsoft.com/office/powerpoint/2010/main" xmlns="" val="2528318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Master">
    <p:bg>
      <p:bgPr>
        <a:solidFill>
          <a:schemeClr val="tx2"/>
        </a:solidFill>
        <a:effectLst/>
      </p:bgPr>
    </p:bg>
    <p:spTree>
      <p:nvGrpSpPr>
        <p:cNvPr id="1" name=""/>
        <p:cNvGrpSpPr/>
        <p:nvPr/>
      </p:nvGrpSpPr>
      <p:grpSpPr>
        <a:xfrm>
          <a:off x="0" y="0"/>
          <a:ext cx="0" cy="0"/>
          <a:chOff x="0" y="0"/>
          <a:chExt cx="0" cy="0"/>
        </a:xfrm>
      </p:grpSpPr>
      <p:pic>
        <p:nvPicPr>
          <p:cNvPr id="4" name="Picture 3" descr="schneider_LIO_White_RGB.png"/>
          <p:cNvPicPr>
            <a:picLocks noChangeAspect="1"/>
          </p:cNvPicPr>
          <p:nvPr userDrawn="1"/>
        </p:nvPicPr>
        <p:blipFill>
          <a:blip r:embed="rId2" cstate="print"/>
          <a:stretch>
            <a:fillRect/>
          </a:stretch>
        </p:blipFill>
        <p:spPr>
          <a:xfrm>
            <a:off x="2769124" y="2611549"/>
            <a:ext cx="3559382" cy="1308496"/>
          </a:xfrm>
          <a:prstGeom prst="rect">
            <a:avLst/>
          </a:prstGeom>
        </p:spPr>
      </p:pic>
    </p:spTree>
    <p:extLst>
      <p:ext uri="{BB962C8B-B14F-4D97-AF65-F5344CB8AC3E}">
        <p14:creationId xmlns:p14="http://schemas.microsoft.com/office/powerpoint/2010/main" xmlns="" val="3037047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e-column w/ callout">
    <p:spTree>
      <p:nvGrpSpPr>
        <p:cNvPr id="1" name=""/>
        <p:cNvGrpSpPr/>
        <p:nvPr/>
      </p:nvGrpSpPr>
      <p:grpSpPr>
        <a:xfrm>
          <a:off x="0" y="0"/>
          <a:ext cx="0" cy="0"/>
          <a:chOff x="0" y="0"/>
          <a:chExt cx="0" cy="0"/>
        </a:xfrm>
      </p:grpSpPr>
      <p:sp>
        <p:nvSpPr>
          <p:cNvPr id="15" name="Text Placeholder 11"/>
          <p:cNvSpPr>
            <a:spLocks noGrp="1"/>
          </p:cNvSpPr>
          <p:nvPr>
            <p:ph type="body" sz="quarter" idx="13" hasCustomPrompt="1"/>
          </p:nvPr>
        </p:nvSpPr>
        <p:spPr>
          <a:xfrm>
            <a:off x="6192839" y="5421737"/>
            <a:ext cx="2698750"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caption to the chart goes here</a:t>
            </a:r>
            <a:endParaRPr lang="en-US" dirty="0"/>
          </a:p>
        </p:txBody>
      </p:sp>
      <p:cxnSp>
        <p:nvCxnSpPr>
          <p:cNvPr id="9" name="Straight Connector 8"/>
          <p:cNvCxnSpPr/>
          <p:nvPr userDrawn="1"/>
        </p:nvCxnSpPr>
        <p:spPr>
          <a:xfrm>
            <a:off x="6014065" y="1604433"/>
            <a:ext cx="0" cy="3981451"/>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3" name="Text Placeholder 11"/>
          <p:cNvSpPr>
            <a:spLocks noGrp="1"/>
          </p:cNvSpPr>
          <p:nvPr>
            <p:ph type="body" sz="quarter" idx="16" hasCustomPrompt="1"/>
          </p:nvPr>
        </p:nvSpPr>
        <p:spPr>
          <a:xfrm>
            <a:off x="258056" y="5421737"/>
            <a:ext cx="5574419"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6" name="Content Placeholder 5"/>
          <p:cNvSpPr>
            <a:spLocks noGrp="1"/>
          </p:cNvSpPr>
          <p:nvPr>
            <p:ph sz="quarter" idx="18"/>
          </p:nvPr>
        </p:nvSpPr>
        <p:spPr>
          <a:xfrm>
            <a:off x="258055" y="1602699"/>
            <a:ext cx="5574419" cy="3066788"/>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6192838" y="1602318"/>
            <a:ext cx="2698750" cy="3050261"/>
          </a:xfrm>
        </p:spPr>
        <p:txBody>
          <a:bodyPr>
            <a:noAutofit/>
          </a:bodyPr>
          <a:lstStyle>
            <a:lvl1pPr>
              <a:defRPr sz="1200"/>
            </a:lvl1pPr>
            <a:lvl2pPr>
              <a:defRPr sz="1100"/>
            </a:lvl2pPr>
            <a:lvl3pPr>
              <a:defRPr sz="1000"/>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2"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3" name="Text Placeholder 11"/>
          <p:cNvSpPr>
            <a:spLocks noGrp="1"/>
          </p:cNvSpPr>
          <p:nvPr>
            <p:ph type="body" sz="quarter" idx="32"/>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4" name="Text Placeholder 13"/>
          <p:cNvSpPr>
            <a:spLocks noGrp="1"/>
          </p:cNvSpPr>
          <p:nvPr>
            <p:ph type="body" sz="quarter" idx="33"/>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p>
        </p:txBody>
      </p:sp>
    </p:spTree>
    <p:extLst>
      <p:ext uri="{BB962C8B-B14F-4D97-AF65-F5344CB8AC3E}">
        <p14:creationId xmlns="" xmlns:p14="http://schemas.microsoft.com/office/powerpoint/2010/main" val="3749794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 Layout">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5"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8" name="Content Placeholder 2"/>
          <p:cNvSpPr>
            <a:spLocks noGrp="1"/>
          </p:cNvSpPr>
          <p:nvPr>
            <p:ph sz="quarter" idx="31"/>
          </p:nvPr>
        </p:nvSpPr>
        <p:spPr>
          <a:xfrm>
            <a:off x="258055" y="1604434"/>
            <a:ext cx="8679570" cy="4235452"/>
          </a:xfrm>
        </p:spPr>
        <p:txBody>
          <a:bodyPr wrap="square">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32"/>
          </p:nvPr>
        </p:nvSpPr>
        <p:spPr>
          <a:xfrm>
            <a:off x="252413" y="306916"/>
            <a:ext cx="8647112" cy="492443"/>
          </a:xfrm>
        </p:spPr>
        <p:txBody>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4" name="Text Placeholder 13"/>
          <p:cNvSpPr>
            <a:spLocks noGrp="1"/>
          </p:cNvSpPr>
          <p:nvPr>
            <p:ph type="body" sz="quarter" idx="33"/>
          </p:nvPr>
        </p:nvSpPr>
        <p:spPr>
          <a:xfrm>
            <a:off x="252413" y="911155"/>
            <a:ext cx="8647112" cy="338555"/>
          </a:xfrm>
        </p:spPr>
        <p:txBody>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4067016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column">
    <p:spTree>
      <p:nvGrpSpPr>
        <p:cNvPr id="1" name=""/>
        <p:cNvGrpSpPr/>
        <p:nvPr/>
      </p:nvGrpSpPr>
      <p:grpSpPr>
        <a:xfrm>
          <a:off x="0" y="0"/>
          <a:ext cx="0" cy="0"/>
          <a:chOff x="0" y="0"/>
          <a:chExt cx="0" cy="0"/>
        </a:xfrm>
      </p:grpSpPr>
      <p:sp>
        <p:nvSpPr>
          <p:cNvPr id="20" name="Text Placeholder 11"/>
          <p:cNvSpPr>
            <a:spLocks noGrp="1"/>
          </p:cNvSpPr>
          <p:nvPr>
            <p:ph type="body" sz="quarter" idx="13" hasCustomPrompt="1"/>
          </p:nvPr>
        </p:nvSpPr>
        <p:spPr>
          <a:xfrm>
            <a:off x="252414" y="5462774"/>
            <a:ext cx="5580061" cy="123111"/>
          </a:xfrm>
          <a:prstGeom prst="rect">
            <a:avLst/>
          </a:prstGeom>
        </p:spPr>
        <p:txBody>
          <a:bodyPr lIns="0" tIns="0" rIns="0" bIns="0" anchor="b" anchorCtr="0">
            <a:sp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4" name="Content Placeholder 3"/>
          <p:cNvSpPr>
            <a:spLocks noGrp="1"/>
          </p:cNvSpPr>
          <p:nvPr>
            <p:ph sz="quarter" idx="17"/>
          </p:nvPr>
        </p:nvSpPr>
        <p:spPr>
          <a:xfrm>
            <a:off x="252413" y="1604435"/>
            <a:ext cx="5580062" cy="3622711"/>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0"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8" name="Text Placeholder 11"/>
          <p:cNvSpPr>
            <a:spLocks noGrp="1"/>
          </p:cNvSpPr>
          <p:nvPr>
            <p:ph type="body" sz="quarter" idx="32"/>
          </p:nvPr>
        </p:nvSpPr>
        <p:spPr>
          <a:xfrm>
            <a:off x="252413" y="306916"/>
            <a:ext cx="8647112" cy="492443"/>
          </a:xfrm>
        </p:spPr>
        <p:txBody>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1" name="Text Placeholder 13"/>
          <p:cNvSpPr>
            <a:spLocks noGrp="1"/>
          </p:cNvSpPr>
          <p:nvPr>
            <p:ph type="body" sz="quarter" idx="33"/>
          </p:nvPr>
        </p:nvSpPr>
        <p:spPr>
          <a:xfrm>
            <a:off x="252413" y="911155"/>
            <a:ext cx="8647112" cy="338555"/>
          </a:xfrm>
        </p:spPr>
        <p:txBody>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17558803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e-column stacked">
    <p:spTree>
      <p:nvGrpSpPr>
        <p:cNvPr id="1" name=""/>
        <p:cNvGrpSpPr/>
        <p:nvPr/>
      </p:nvGrpSpPr>
      <p:grpSpPr>
        <a:xfrm>
          <a:off x="0" y="0"/>
          <a:ext cx="0" cy="0"/>
          <a:chOff x="0" y="0"/>
          <a:chExt cx="0" cy="0"/>
        </a:xfrm>
      </p:grpSpPr>
      <p:sp>
        <p:nvSpPr>
          <p:cNvPr id="11" name="Content Placeholder 5"/>
          <p:cNvSpPr>
            <a:spLocks noGrp="1"/>
          </p:cNvSpPr>
          <p:nvPr>
            <p:ph sz="quarter" idx="34"/>
          </p:nvPr>
        </p:nvSpPr>
        <p:spPr>
          <a:xfrm>
            <a:off x="247391" y="4049947"/>
            <a:ext cx="5574419" cy="1961971"/>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Text Placeholder 11"/>
          <p:cNvSpPr>
            <a:spLocks noGrp="1"/>
          </p:cNvSpPr>
          <p:nvPr>
            <p:ph type="body" sz="quarter" idx="16" hasCustomPrompt="1"/>
          </p:nvPr>
        </p:nvSpPr>
        <p:spPr>
          <a:xfrm>
            <a:off x="252415" y="3566415"/>
            <a:ext cx="5574419"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8" name="Text Placeholder 11"/>
          <p:cNvSpPr>
            <a:spLocks noGrp="1"/>
          </p:cNvSpPr>
          <p:nvPr>
            <p:ph type="body" sz="quarter" idx="20" hasCustomPrompt="1"/>
          </p:nvPr>
        </p:nvSpPr>
        <p:spPr>
          <a:xfrm>
            <a:off x="258058" y="6092991"/>
            <a:ext cx="5574419"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6" name="Content Placeholder 5"/>
          <p:cNvSpPr>
            <a:spLocks noGrp="1"/>
          </p:cNvSpPr>
          <p:nvPr>
            <p:ph sz="quarter" idx="23"/>
          </p:nvPr>
        </p:nvSpPr>
        <p:spPr>
          <a:xfrm>
            <a:off x="248011" y="1618063"/>
            <a:ext cx="5574419" cy="1827871"/>
          </a:xfrm>
        </p:spPr>
        <p:txBody>
          <a:bodyPr>
            <a:noAutofit/>
          </a:bodyPr>
          <a:lstStyle>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3"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4" name="Text Placeholder 11"/>
          <p:cNvSpPr>
            <a:spLocks noGrp="1"/>
          </p:cNvSpPr>
          <p:nvPr>
            <p:ph type="body" sz="quarter" idx="32"/>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5" name="Text Placeholder 13"/>
          <p:cNvSpPr>
            <a:spLocks noGrp="1"/>
          </p:cNvSpPr>
          <p:nvPr>
            <p:ph type="body" sz="quarter" idx="33"/>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277520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column">
    <p:spTree>
      <p:nvGrpSpPr>
        <p:cNvPr id="1" name=""/>
        <p:cNvGrpSpPr/>
        <p:nvPr/>
      </p:nvGrpSpPr>
      <p:grpSpPr>
        <a:xfrm>
          <a:off x="0" y="0"/>
          <a:ext cx="0" cy="0"/>
          <a:chOff x="0" y="0"/>
          <a:chExt cx="0" cy="0"/>
        </a:xfrm>
      </p:grpSpPr>
      <p:sp>
        <p:nvSpPr>
          <p:cNvPr id="14" name="Content Placeholder 2"/>
          <p:cNvSpPr>
            <a:spLocks noGrp="1"/>
          </p:cNvSpPr>
          <p:nvPr>
            <p:ph sz="quarter" idx="24"/>
          </p:nvPr>
        </p:nvSpPr>
        <p:spPr>
          <a:xfrm>
            <a:off x="4764969" y="1604434"/>
            <a:ext cx="4172656" cy="3614751"/>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11"/>
          <p:cNvSpPr>
            <a:spLocks noGrp="1"/>
          </p:cNvSpPr>
          <p:nvPr>
            <p:ph type="body" sz="quarter" idx="13" hasCustomPrompt="1"/>
          </p:nvPr>
        </p:nvSpPr>
        <p:spPr>
          <a:xfrm>
            <a:off x="4791076" y="5421737"/>
            <a:ext cx="4100514"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28" name="Text Placeholder 11"/>
          <p:cNvSpPr>
            <a:spLocks noGrp="1"/>
          </p:cNvSpPr>
          <p:nvPr>
            <p:ph type="body" sz="quarter" idx="15" hasCustomPrompt="1"/>
          </p:nvPr>
        </p:nvSpPr>
        <p:spPr>
          <a:xfrm>
            <a:off x="252414" y="5421737"/>
            <a:ext cx="4178298"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3" name="Content Placeholder 2"/>
          <p:cNvSpPr>
            <a:spLocks noGrp="1"/>
          </p:cNvSpPr>
          <p:nvPr>
            <p:ph sz="quarter" idx="22"/>
          </p:nvPr>
        </p:nvSpPr>
        <p:spPr>
          <a:xfrm>
            <a:off x="247547" y="1612395"/>
            <a:ext cx="4172656" cy="3614751"/>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1"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3" name="Text Placeholder 11"/>
          <p:cNvSpPr>
            <a:spLocks noGrp="1"/>
          </p:cNvSpPr>
          <p:nvPr>
            <p:ph type="body" sz="quarter" idx="32"/>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5" name="Text Placeholder 13"/>
          <p:cNvSpPr>
            <a:spLocks noGrp="1"/>
          </p:cNvSpPr>
          <p:nvPr>
            <p:ph type="body" sz="quarter" idx="33"/>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159228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Gree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1"/>
            <a:ext cx="9144000" cy="3878280"/>
          </a:xfrm>
          <a:prstGeom prst="rect">
            <a:avLst/>
          </a:prstGeom>
          <a:solidFill>
            <a:schemeClr val="tx2">
              <a:alpha val="80000"/>
            </a:schemeClr>
          </a:solidFill>
        </p:spPr>
        <p:txBody>
          <a:bodyPr lIns="252000" tIns="0" rIns="0" bIns="252000" anchor="b" anchorCtr="0"/>
          <a:lstStyle>
            <a:lvl1pPr algn="l">
              <a:defRPr sz="2400" baseline="0">
                <a:solidFill>
                  <a:srgbClr val="FFFFFF"/>
                </a:solidFill>
              </a:defRPr>
            </a:lvl1pPr>
          </a:lstStyle>
          <a:p>
            <a:r>
              <a:rPr lang="en-US" dirty="0" smtClean="0"/>
              <a:t>Click To Edit Section Title</a:t>
            </a:r>
            <a:endParaRPr lang="en-US" dirty="0"/>
          </a:p>
        </p:txBody>
      </p:sp>
      <p:sp>
        <p:nvSpPr>
          <p:cNvPr id="8" name="Text Placeholder 9"/>
          <p:cNvSpPr>
            <a:spLocks noGrp="1"/>
          </p:cNvSpPr>
          <p:nvPr>
            <p:ph type="body" sz="quarter" idx="11" hasCustomPrompt="1"/>
          </p:nvPr>
        </p:nvSpPr>
        <p:spPr>
          <a:xfrm>
            <a:off x="0" y="3867182"/>
            <a:ext cx="9144000" cy="497417"/>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smtClean="0"/>
              <a:t>Click To Edit Optional Subtitle</a:t>
            </a:r>
            <a:endParaRPr lang="en-US" dirty="0"/>
          </a:p>
        </p:txBody>
      </p:sp>
      <p:sp>
        <p:nvSpPr>
          <p:cNvPr id="9"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0"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7" name="Picture 6"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215067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column comparison">
    <p:spTree>
      <p:nvGrpSpPr>
        <p:cNvPr id="1" name=""/>
        <p:cNvGrpSpPr/>
        <p:nvPr/>
      </p:nvGrpSpPr>
      <p:grpSpPr>
        <a:xfrm>
          <a:off x="0" y="0"/>
          <a:ext cx="0" cy="0"/>
          <a:chOff x="0" y="0"/>
          <a:chExt cx="0" cy="0"/>
        </a:xfrm>
      </p:grpSpPr>
      <p:sp>
        <p:nvSpPr>
          <p:cNvPr id="16" name="Content Placeholder 2"/>
          <p:cNvSpPr>
            <a:spLocks noGrp="1"/>
          </p:cNvSpPr>
          <p:nvPr>
            <p:ph sz="quarter" idx="22"/>
          </p:nvPr>
        </p:nvSpPr>
        <p:spPr>
          <a:xfrm>
            <a:off x="4764969" y="1604436"/>
            <a:ext cx="4172656" cy="3650737"/>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11"/>
          <p:cNvSpPr>
            <a:spLocks noGrp="1"/>
          </p:cNvSpPr>
          <p:nvPr>
            <p:ph type="body" sz="quarter" idx="13" hasCustomPrompt="1"/>
          </p:nvPr>
        </p:nvSpPr>
        <p:spPr>
          <a:xfrm>
            <a:off x="4791076" y="5421737"/>
            <a:ext cx="4100514"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2" name="Text Placeholder 11"/>
          <p:cNvSpPr>
            <a:spLocks noGrp="1"/>
          </p:cNvSpPr>
          <p:nvPr>
            <p:ph type="body" sz="quarter" idx="15" hasCustomPrompt="1"/>
          </p:nvPr>
        </p:nvSpPr>
        <p:spPr>
          <a:xfrm>
            <a:off x="252415" y="5421737"/>
            <a:ext cx="4178299"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cxnSp>
        <p:nvCxnSpPr>
          <p:cNvPr id="13" name="Straight Connector 12"/>
          <p:cNvCxnSpPr/>
          <p:nvPr userDrawn="1"/>
        </p:nvCxnSpPr>
        <p:spPr>
          <a:xfrm>
            <a:off x="4549718" y="1604433"/>
            <a:ext cx="0" cy="3981451"/>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4"/>
          <p:cNvSpPr>
            <a:spLocks noGrp="1"/>
          </p:cNvSpPr>
          <p:nvPr>
            <p:ph sz="quarter" idx="20"/>
          </p:nvPr>
        </p:nvSpPr>
        <p:spPr>
          <a:xfrm>
            <a:off x="241904" y="1604437"/>
            <a:ext cx="4178299" cy="3650737"/>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5"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7" name="Text Placeholder 11"/>
          <p:cNvSpPr>
            <a:spLocks noGrp="1"/>
          </p:cNvSpPr>
          <p:nvPr>
            <p:ph type="body" sz="quarter" idx="32"/>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8" name="Text Placeholder 13"/>
          <p:cNvSpPr>
            <a:spLocks noGrp="1"/>
          </p:cNvSpPr>
          <p:nvPr>
            <p:ph type="body" sz="quarter" idx="33"/>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4155325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column stacked">
    <p:spTree>
      <p:nvGrpSpPr>
        <p:cNvPr id="1" name=""/>
        <p:cNvGrpSpPr/>
        <p:nvPr/>
      </p:nvGrpSpPr>
      <p:grpSpPr>
        <a:xfrm>
          <a:off x="0" y="0"/>
          <a:ext cx="0" cy="0"/>
          <a:chOff x="0" y="0"/>
          <a:chExt cx="0" cy="0"/>
        </a:xfrm>
      </p:grpSpPr>
      <p:sp>
        <p:nvSpPr>
          <p:cNvPr id="6" name="Text Placeholder 11"/>
          <p:cNvSpPr>
            <a:spLocks noGrp="1"/>
          </p:cNvSpPr>
          <p:nvPr>
            <p:ph type="body" sz="quarter" idx="18" hasCustomPrompt="1"/>
          </p:nvPr>
        </p:nvSpPr>
        <p:spPr>
          <a:xfrm>
            <a:off x="248531" y="3639015"/>
            <a:ext cx="8633531" cy="123111"/>
          </a:xfrm>
          <a:prstGeom prst="rect">
            <a:avLst/>
          </a:prstGeom>
        </p:spPr>
        <p:txBody>
          <a:bodyPr lIns="0" tIns="0" rIns="0" bIns="0" anchor="b" anchorCtr="0">
            <a:sp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1" name="Text Placeholder 11"/>
          <p:cNvSpPr>
            <a:spLocks noGrp="1"/>
          </p:cNvSpPr>
          <p:nvPr>
            <p:ph type="body" sz="quarter" idx="13" hasCustomPrompt="1"/>
          </p:nvPr>
        </p:nvSpPr>
        <p:spPr>
          <a:xfrm>
            <a:off x="4791076" y="5884191"/>
            <a:ext cx="4100514"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5" name="Text Placeholder 11"/>
          <p:cNvSpPr>
            <a:spLocks noGrp="1"/>
          </p:cNvSpPr>
          <p:nvPr>
            <p:ph type="body" sz="quarter" idx="16" hasCustomPrompt="1"/>
          </p:nvPr>
        </p:nvSpPr>
        <p:spPr>
          <a:xfrm>
            <a:off x="253294" y="5884191"/>
            <a:ext cx="4094871"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5" name="Content Placeholder 4"/>
          <p:cNvSpPr>
            <a:spLocks noGrp="1"/>
          </p:cNvSpPr>
          <p:nvPr>
            <p:ph sz="quarter" idx="24"/>
          </p:nvPr>
        </p:nvSpPr>
        <p:spPr>
          <a:xfrm>
            <a:off x="246634" y="1597678"/>
            <a:ext cx="8644953" cy="1848257"/>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12" name="Content Placeholder 11"/>
          <p:cNvSpPr>
            <a:spLocks noGrp="1"/>
          </p:cNvSpPr>
          <p:nvPr>
            <p:ph sz="quarter" idx="25"/>
          </p:nvPr>
        </p:nvSpPr>
        <p:spPr>
          <a:xfrm>
            <a:off x="248531" y="3876577"/>
            <a:ext cx="4094871" cy="1963307"/>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Content Placeholder 13"/>
          <p:cNvSpPr>
            <a:spLocks noGrp="1"/>
          </p:cNvSpPr>
          <p:nvPr>
            <p:ph sz="quarter" idx="26"/>
          </p:nvPr>
        </p:nvSpPr>
        <p:spPr>
          <a:xfrm>
            <a:off x="4791076" y="3876577"/>
            <a:ext cx="4100514" cy="1963307"/>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3"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6"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7" name="Text Placeholder 11"/>
          <p:cNvSpPr>
            <a:spLocks noGrp="1"/>
          </p:cNvSpPr>
          <p:nvPr>
            <p:ph type="body" sz="quarter" idx="32"/>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8" name="Text Placeholder 13"/>
          <p:cNvSpPr>
            <a:spLocks noGrp="1"/>
          </p:cNvSpPr>
          <p:nvPr>
            <p:ph type="body" sz="quarter" idx="33"/>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1105443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9" name="Text Placeholder 11"/>
          <p:cNvSpPr>
            <a:spLocks noGrp="1"/>
          </p:cNvSpPr>
          <p:nvPr>
            <p:ph type="body" sz="quarter" idx="13" hasCustomPrompt="1"/>
          </p:nvPr>
        </p:nvSpPr>
        <p:spPr>
          <a:xfrm>
            <a:off x="252415" y="5421737"/>
            <a:ext cx="2678893"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26" name="Text Placeholder 11"/>
          <p:cNvSpPr>
            <a:spLocks noGrp="1"/>
          </p:cNvSpPr>
          <p:nvPr>
            <p:ph type="body" sz="quarter" idx="21" hasCustomPrompt="1"/>
          </p:nvPr>
        </p:nvSpPr>
        <p:spPr>
          <a:xfrm>
            <a:off x="6192840" y="5421737"/>
            <a:ext cx="2744787"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29" name="Text Placeholder 11"/>
          <p:cNvSpPr>
            <a:spLocks noGrp="1"/>
          </p:cNvSpPr>
          <p:nvPr>
            <p:ph type="body" sz="quarter" idx="24" hasCustomPrompt="1"/>
          </p:nvPr>
        </p:nvSpPr>
        <p:spPr>
          <a:xfrm>
            <a:off x="3232555" y="5421737"/>
            <a:ext cx="2717870"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3" name="Content Placeholder 2"/>
          <p:cNvSpPr>
            <a:spLocks noGrp="1"/>
          </p:cNvSpPr>
          <p:nvPr>
            <p:ph sz="quarter" idx="32"/>
          </p:nvPr>
        </p:nvSpPr>
        <p:spPr>
          <a:xfrm>
            <a:off x="252415" y="1590338"/>
            <a:ext cx="2698748" cy="355563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33"/>
          </p:nvPr>
        </p:nvSpPr>
        <p:spPr>
          <a:xfrm>
            <a:off x="3232555" y="1590337"/>
            <a:ext cx="2717870" cy="355941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34"/>
          </p:nvPr>
        </p:nvSpPr>
        <p:spPr>
          <a:xfrm>
            <a:off x="6192840" y="1590337"/>
            <a:ext cx="2744787" cy="355941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4"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3" name="Text Placeholder 11"/>
          <p:cNvSpPr>
            <a:spLocks noGrp="1"/>
          </p:cNvSpPr>
          <p:nvPr>
            <p:ph type="body" sz="quarter" idx="35"/>
          </p:nvPr>
        </p:nvSpPr>
        <p:spPr>
          <a:xfrm>
            <a:off x="252413" y="306916"/>
            <a:ext cx="86852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5" name="Text Placeholder 13"/>
          <p:cNvSpPr>
            <a:spLocks noGrp="1"/>
          </p:cNvSpPr>
          <p:nvPr>
            <p:ph type="body" sz="quarter" idx="36"/>
          </p:nvPr>
        </p:nvSpPr>
        <p:spPr>
          <a:xfrm>
            <a:off x="252413" y="911155"/>
            <a:ext cx="86852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3411250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column comparison">
    <p:spTree>
      <p:nvGrpSpPr>
        <p:cNvPr id="1" name=""/>
        <p:cNvGrpSpPr/>
        <p:nvPr/>
      </p:nvGrpSpPr>
      <p:grpSpPr>
        <a:xfrm>
          <a:off x="0" y="0"/>
          <a:ext cx="0" cy="0"/>
          <a:chOff x="0" y="0"/>
          <a:chExt cx="0" cy="0"/>
        </a:xfrm>
      </p:grpSpPr>
      <p:sp>
        <p:nvSpPr>
          <p:cNvPr id="9" name="Text Placeholder 11"/>
          <p:cNvSpPr>
            <a:spLocks noGrp="1"/>
          </p:cNvSpPr>
          <p:nvPr>
            <p:ph type="body" sz="quarter" idx="13" hasCustomPrompt="1"/>
          </p:nvPr>
        </p:nvSpPr>
        <p:spPr>
          <a:xfrm>
            <a:off x="252415" y="5421737"/>
            <a:ext cx="2678893"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26" name="Text Placeholder 11"/>
          <p:cNvSpPr>
            <a:spLocks noGrp="1"/>
          </p:cNvSpPr>
          <p:nvPr>
            <p:ph type="body" sz="quarter" idx="21" hasCustomPrompt="1"/>
          </p:nvPr>
        </p:nvSpPr>
        <p:spPr>
          <a:xfrm>
            <a:off x="6192840" y="5421737"/>
            <a:ext cx="2744787"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29" name="Text Placeholder 11"/>
          <p:cNvSpPr>
            <a:spLocks noGrp="1"/>
          </p:cNvSpPr>
          <p:nvPr>
            <p:ph type="body" sz="quarter" idx="24" hasCustomPrompt="1"/>
          </p:nvPr>
        </p:nvSpPr>
        <p:spPr>
          <a:xfrm>
            <a:off x="3232555" y="5421737"/>
            <a:ext cx="2717870"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3" name="Content Placeholder 2"/>
          <p:cNvSpPr>
            <a:spLocks noGrp="1"/>
          </p:cNvSpPr>
          <p:nvPr>
            <p:ph sz="quarter" idx="32"/>
          </p:nvPr>
        </p:nvSpPr>
        <p:spPr>
          <a:xfrm>
            <a:off x="252415" y="1590338"/>
            <a:ext cx="2698748" cy="355563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33"/>
          </p:nvPr>
        </p:nvSpPr>
        <p:spPr>
          <a:xfrm>
            <a:off x="3232555" y="1590337"/>
            <a:ext cx="2717870" cy="355941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34"/>
          </p:nvPr>
        </p:nvSpPr>
        <p:spPr>
          <a:xfrm>
            <a:off x="6192840" y="1590337"/>
            <a:ext cx="2744787" cy="3559419"/>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4"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13" name="Text Placeholder 11"/>
          <p:cNvSpPr>
            <a:spLocks noGrp="1"/>
          </p:cNvSpPr>
          <p:nvPr>
            <p:ph type="body" sz="quarter" idx="35"/>
          </p:nvPr>
        </p:nvSpPr>
        <p:spPr>
          <a:xfrm>
            <a:off x="252413" y="306916"/>
            <a:ext cx="86852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5" name="Text Placeholder 13"/>
          <p:cNvSpPr>
            <a:spLocks noGrp="1"/>
          </p:cNvSpPr>
          <p:nvPr>
            <p:ph type="body" sz="quarter" idx="36"/>
          </p:nvPr>
        </p:nvSpPr>
        <p:spPr>
          <a:xfrm>
            <a:off x="252413" y="911155"/>
            <a:ext cx="86852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cxnSp>
        <p:nvCxnSpPr>
          <p:cNvPr id="16" name="Straight Connector 15"/>
          <p:cNvCxnSpPr/>
          <p:nvPr userDrawn="1"/>
        </p:nvCxnSpPr>
        <p:spPr>
          <a:xfrm>
            <a:off x="3085663" y="1604433"/>
            <a:ext cx="0" cy="3981451"/>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6076301" y="1604433"/>
            <a:ext cx="0" cy="3981451"/>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411250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column stacked">
    <p:spTree>
      <p:nvGrpSpPr>
        <p:cNvPr id="1" name=""/>
        <p:cNvGrpSpPr/>
        <p:nvPr/>
      </p:nvGrpSpPr>
      <p:grpSpPr>
        <a:xfrm>
          <a:off x="0" y="0"/>
          <a:ext cx="0" cy="0"/>
          <a:chOff x="0" y="0"/>
          <a:chExt cx="0" cy="0"/>
        </a:xfrm>
      </p:grpSpPr>
      <p:sp>
        <p:nvSpPr>
          <p:cNvPr id="5" name="Content Placeholder 4"/>
          <p:cNvSpPr>
            <a:spLocks noGrp="1"/>
          </p:cNvSpPr>
          <p:nvPr>
            <p:ph sz="quarter" idx="32"/>
          </p:nvPr>
        </p:nvSpPr>
        <p:spPr>
          <a:xfrm>
            <a:off x="252414" y="1604436"/>
            <a:ext cx="8639175" cy="1841499"/>
          </a:xfrm>
        </p:spPr>
        <p:txBody>
          <a:bodyPr wrap="square">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12" name="Content Placeholder 11"/>
          <p:cNvSpPr>
            <a:spLocks noGrp="1"/>
          </p:cNvSpPr>
          <p:nvPr>
            <p:ph sz="quarter" idx="33"/>
          </p:nvPr>
        </p:nvSpPr>
        <p:spPr>
          <a:xfrm>
            <a:off x="252414" y="3829386"/>
            <a:ext cx="2683481" cy="1928733"/>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15" name="Content Placeholder 14"/>
          <p:cNvSpPr>
            <a:spLocks noGrp="1"/>
          </p:cNvSpPr>
          <p:nvPr>
            <p:ph sz="quarter" idx="34"/>
          </p:nvPr>
        </p:nvSpPr>
        <p:spPr>
          <a:xfrm>
            <a:off x="3232555" y="3829386"/>
            <a:ext cx="2678893" cy="1928733"/>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19" name="Content Placeholder 18"/>
          <p:cNvSpPr>
            <a:spLocks noGrp="1"/>
          </p:cNvSpPr>
          <p:nvPr>
            <p:ph sz="quarter" idx="35"/>
          </p:nvPr>
        </p:nvSpPr>
        <p:spPr>
          <a:xfrm>
            <a:off x="6192839" y="3829386"/>
            <a:ext cx="2678893" cy="1928733"/>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6" name="Text Placeholder 11"/>
          <p:cNvSpPr>
            <a:spLocks noGrp="1"/>
          </p:cNvSpPr>
          <p:nvPr>
            <p:ph type="body" sz="quarter" idx="18" hasCustomPrompt="1"/>
          </p:nvPr>
        </p:nvSpPr>
        <p:spPr>
          <a:xfrm>
            <a:off x="258057" y="3507671"/>
            <a:ext cx="8633531"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4" name="Text Placeholder 11"/>
          <p:cNvSpPr>
            <a:spLocks noGrp="1"/>
          </p:cNvSpPr>
          <p:nvPr>
            <p:ph type="body" sz="quarter" idx="13" hasCustomPrompt="1"/>
          </p:nvPr>
        </p:nvSpPr>
        <p:spPr>
          <a:xfrm>
            <a:off x="252415" y="5835018"/>
            <a:ext cx="2683481"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6" name="Text Placeholder 11"/>
          <p:cNvSpPr>
            <a:spLocks noGrp="1"/>
          </p:cNvSpPr>
          <p:nvPr>
            <p:ph type="body" sz="quarter" idx="21" hasCustomPrompt="1"/>
          </p:nvPr>
        </p:nvSpPr>
        <p:spPr>
          <a:xfrm>
            <a:off x="6192839" y="5835018"/>
            <a:ext cx="2678893"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8" name="Text Placeholder 11"/>
          <p:cNvSpPr>
            <a:spLocks noGrp="1"/>
          </p:cNvSpPr>
          <p:nvPr>
            <p:ph type="body" sz="quarter" idx="24" hasCustomPrompt="1"/>
          </p:nvPr>
        </p:nvSpPr>
        <p:spPr>
          <a:xfrm>
            <a:off x="3232555" y="5835018"/>
            <a:ext cx="2678893" cy="164148"/>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smtClean="0"/>
              <a:t>Optional description / context goes here</a:t>
            </a:r>
            <a:endParaRPr lang="en-US" dirty="0"/>
          </a:p>
        </p:txBody>
      </p:sp>
      <p:sp>
        <p:nvSpPr>
          <p:cNvPr id="17"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20"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21" name="Text Placeholder 11"/>
          <p:cNvSpPr>
            <a:spLocks noGrp="1"/>
          </p:cNvSpPr>
          <p:nvPr>
            <p:ph type="body" sz="quarter" idx="36"/>
          </p:nvPr>
        </p:nvSpPr>
        <p:spPr>
          <a:xfrm>
            <a:off x="252413" y="306916"/>
            <a:ext cx="8647112" cy="492443"/>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22" name="Text Placeholder 13"/>
          <p:cNvSpPr>
            <a:spLocks noGrp="1"/>
          </p:cNvSpPr>
          <p:nvPr>
            <p:ph type="body" sz="quarter" idx="37"/>
          </p:nvPr>
        </p:nvSpPr>
        <p:spPr>
          <a:xfrm>
            <a:off x="252413" y="911155"/>
            <a:ext cx="8647112" cy="338555"/>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6906178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rizontal Split">
    <p:spTree>
      <p:nvGrpSpPr>
        <p:cNvPr id="1" name=""/>
        <p:cNvGrpSpPr/>
        <p:nvPr/>
      </p:nvGrpSpPr>
      <p:grpSpPr>
        <a:xfrm>
          <a:off x="0" y="0"/>
          <a:ext cx="0" cy="0"/>
          <a:chOff x="0" y="0"/>
          <a:chExt cx="0" cy="0"/>
        </a:xfrm>
      </p:grpSpPr>
      <p:sp>
        <p:nvSpPr>
          <p:cNvPr id="21" name="Rectangle 20"/>
          <p:cNvSpPr/>
          <p:nvPr userDrawn="1"/>
        </p:nvSpPr>
        <p:spPr>
          <a:xfrm>
            <a:off x="0" y="2"/>
            <a:ext cx="9144000" cy="1701521"/>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
        <p:nvSpPr>
          <p:cNvPr id="5" name="Content Placeholder 4"/>
          <p:cNvSpPr>
            <a:spLocks noGrp="1"/>
          </p:cNvSpPr>
          <p:nvPr>
            <p:ph sz="quarter" idx="32"/>
          </p:nvPr>
        </p:nvSpPr>
        <p:spPr>
          <a:xfrm>
            <a:off x="252414" y="2314495"/>
            <a:ext cx="8639175" cy="3525391"/>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20"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
        <p:nvSpPr>
          <p:cNvPr id="22" name="Rectangle 21"/>
          <p:cNvSpPr/>
          <p:nvPr userDrawn="1"/>
        </p:nvSpPr>
        <p:spPr>
          <a:xfrm>
            <a:off x="0" y="1473761"/>
            <a:ext cx="9144000" cy="495719"/>
          </a:xfrm>
          <a:prstGeom prst="rect">
            <a:avLst/>
          </a:prstGeom>
          <a:solidFill>
            <a:schemeClr val="bg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
        <p:nvSpPr>
          <p:cNvPr id="15" name="Text Placeholder 11"/>
          <p:cNvSpPr>
            <a:spLocks noGrp="1"/>
          </p:cNvSpPr>
          <p:nvPr>
            <p:ph type="body" sz="quarter" idx="33"/>
          </p:nvPr>
        </p:nvSpPr>
        <p:spPr>
          <a:xfrm>
            <a:off x="252413" y="306916"/>
            <a:ext cx="8647112" cy="492443"/>
          </a:xfrm>
        </p:spPr>
        <p:txBody>
          <a:bodyPr>
            <a:noAutofit/>
          </a:bodyPr>
          <a:lstStyle>
            <a:lvl1pPr>
              <a:buFontTx/>
              <a:buNone/>
              <a:defRPr sz="2400">
                <a:solidFill>
                  <a:schemeClr val="bg1"/>
                </a:solidFill>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16" name="Text Placeholder 13"/>
          <p:cNvSpPr>
            <a:spLocks noGrp="1"/>
          </p:cNvSpPr>
          <p:nvPr>
            <p:ph type="body" sz="quarter" idx="34"/>
          </p:nvPr>
        </p:nvSpPr>
        <p:spPr>
          <a:xfrm>
            <a:off x="252413" y="911155"/>
            <a:ext cx="8647112" cy="338555"/>
          </a:xfrm>
        </p:spPr>
        <p:txBody>
          <a:bodyPr>
            <a:noAutofit/>
          </a:bodyPr>
          <a:lstStyle>
            <a:lvl1pPr marL="358762" indent="-342888">
              <a:buFontTx/>
              <a:buNone/>
              <a:defRPr sz="1600">
                <a:solidFill>
                  <a:schemeClr val="bg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6906178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slide ">
    <p:spTree>
      <p:nvGrpSpPr>
        <p:cNvPr id="1" name=""/>
        <p:cNvGrpSpPr/>
        <p:nvPr/>
      </p:nvGrpSpPr>
      <p:grpSpPr>
        <a:xfrm>
          <a:off x="0" y="0"/>
          <a:ext cx="0" cy="0"/>
          <a:chOff x="0" y="0"/>
          <a:chExt cx="0" cy="0"/>
        </a:xfrm>
      </p:grpSpPr>
      <p:sp>
        <p:nvSpPr>
          <p:cNvPr id="17"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20"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spTree>
    <p:extLst>
      <p:ext uri="{BB962C8B-B14F-4D97-AF65-F5344CB8AC3E}">
        <p14:creationId xmlns="" xmlns:p14="http://schemas.microsoft.com/office/powerpoint/2010/main" val="69061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w/ Image Option1">
    <p:spTree>
      <p:nvGrpSpPr>
        <p:cNvPr id="1" name=""/>
        <p:cNvGrpSpPr/>
        <p:nvPr/>
      </p:nvGrpSpPr>
      <p:grpSpPr>
        <a:xfrm>
          <a:off x="0" y="0"/>
          <a:ext cx="0" cy="0"/>
          <a:chOff x="0" y="0"/>
          <a:chExt cx="0" cy="0"/>
        </a:xfrm>
      </p:grpSpPr>
      <p:sp>
        <p:nvSpPr>
          <p:cNvPr id="11" name="Picture Placeholder 5"/>
          <p:cNvSpPr>
            <a:spLocks noGrp="1"/>
          </p:cNvSpPr>
          <p:nvPr>
            <p:ph type="pic" sz="quarter" idx="10" hasCustomPrompt="1"/>
          </p:nvPr>
        </p:nvSpPr>
        <p:spPr>
          <a:xfrm>
            <a:off x="0" y="0"/>
            <a:ext cx="9144000" cy="6858000"/>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dirty="0" smtClean="0"/>
              <a:t>Drag Your Image Here</a:t>
            </a:r>
            <a:endParaRPr lang="en-US" dirty="0"/>
          </a:p>
        </p:txBody>
      </p:sp>
      <p:sp>
        <p:nvSpPr>
          <p:cNvPr id="5" name="Title 1"/>
          <p:cNvSpPr>
            <a:spLocks noGrp="1"/>
          </p:cNvSpPr>
          <p:nvPr>
            <p:ph type="title" hasCustomPrompt="1"/>
          </p:nvPr>
        </p:nvSpPr>
        <p:spPr>
          <a:xfrm>
            <a:off x="0" y="2721428"/>
            <a:ext cx="9144000" cy="1156853"/>
          </a:xfrm>
          <a:prstGeom prst="rect">
            <a:avLst/>
          </a:prstGeom>
          <a:solidFill>
            <a:schemeClr val="tx2">
              <a:alpha val="80000"/>
            </a:schemeClr>
          </a:solidFill>
        </p:spPr>
        <p:txBody>
          <a:bodyPr lIns="252000" tIns="0" rIns="0" bIns="0" anchor="ctr" anchorCtr="0"/>
          <a:lstStyle>
            <a:lvl1pPr algn="l">
              <a:defRPr sz="2400" baseline="0">
                <a:solidFill>
                  <a:srgbClr val="FFFFFF"/>
                </a:solidFill>
              </a:defRPr>
            </a:lvl1pPr>
          </a:lstStyle>
          <a:p>
            <a:r>
              <a:rPr lang="en-US" dirty="0" smtClean="0"/>
              <a:t>Click To Edit Section Title</a:t>
            </a:r>
            <a:endParaRPr lang="en-US" dirty="0"/>
          </a:p>
        </p:txBody>
      </p:sp>
      <p:sp>
        <p:nvSpPr>
          <p:cNvPr id="6" name="Text Placeholder 9"/>
          <p:cNvSpPr>
            <a:spLocks noGrp="1"/>
          </p:cNvSpPr>
          <p:nvPr>
            <p:ph type="body" sz="quarter" idx="11" hasCustomPrompt="1"/>
          </p:nvPr>
        </p:nvSpPr>
        <p:spPr>
          <a:xfrm>
            <a:off x="0" y="3867182"/>
            <a:ext cx="9144000" cy="497417"/>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smtClean="0"/>
              <a:t>Click To Edit Optional Subtitle</a:t>
            </a:r>
            <a:endParaRPr lang="en-US" dirty="0"/>
          </a:p>
        </p:txBody>
      </p:sp>
      <p:sp>
        <p:nvSpPr>
          <p:cNvPr id="10"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2"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8" name="Picture 7"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69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rizontal Section Title">
    <p:spTree>
      <p:nvGrpSpPr>
        <p:cNvPr id="1" name=""/>
        <p:cNvGrpSpPr/>
        <p:nvPr/>
      </p:nvGrpSpPr>
      <p:grpSpPr>
        <a:xfrm>
          <a:off x="0" y="0"/>
          <a:ext cx="0" cy="0"/>
          <a:chOff x="0" y="0"/>
          <a:chExt cx="0" cy="0"/>
        </a:xfrm>
      </p:grpSpPr>
      <p:sp>
        <p:nvSpPr>
          <p:cNvPr id="14" name="Picture Placeholder 5"/>
          <p:cNvSpPr>
            <a:spLocks noGrp="1"/>
          </p:cNvSpPr>
          <p:nvPr>
            <p:ph type="pic" sz="quarter" idx="10" hasCustomPrompt="1"/>
          </p:nvPr>
        </p:nvSpPr>
        <p:spPr>
          <a:xfrm>
            <a:off x="0" y="0"/>
            <a:ext cx="9144000" cy="2641744"/>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dirty="0" smtClean="0"/>
              <a:t>Drag Your Image Here</a:t>
            </a:r>
            <a:endParaRPr lang="en-US" dirty="0"/>
          </a:p>
        </p:txBody>
      </p:sp>
      <p:sp>
        <p:nvSpPr>
          <p:cNvPr id="3" name="Title 1"/>
          <p:cNvSpPr>
            <a:spLocks noGrp="1"/>
          </p:cNvSpPr>
          <p:nvPr>
            <p:ph type="title" hasCustomPrompt="1"/>
          </p:nvPr>
        </p:nvSpPr>
        <p:spPr>
          <a:xfrm>
            <a:off x="0" y="2641745"/>
            <a:ext cx="9144000" cy="4216255"/>
          </a:xfrm>
          <a:prstGeom prst="rect">
            <a:avLst/>
          </a:prstGeom>
          <a:solidFill>
            <a:schemeClr val="tx2"/>
          </a:solidFill>
        </p:spPr>
        <p:txBody>
          <a:bodyPr lIns="252000" tIns="252000" rIns="252000" bIns="252000" anchor="t" anchorCtr="0"/>
          <a:lstStyle>
            <a:lvl1pPr algn="l">
              <a:defRPr sz="2400" baseline="0">
                <a:solidFill>
                  <a:srgbClr val="FFFFFF"/>
                </a:solidFill>
              </a:defRPr>
            </a:lvl1pPr>
          </a:lstStyle>
          <a:p>
            <a:r>
              <a:rPr lang="en-US" dirty="0" smtClean="0"/>
              <a:t>Click To Edit Section Title</a:t>
            </a:r>
            <a:endParaRPr lang="en-US" dirty="0"/>
          </a:p>
        </p:txBody>
      </p:sp>
      <p:sp>
        <p:nvSpPr>
          <p:cNvPr id="4" name="Text Placeholder 9"/>
          <p:cNvSpPr>
            <a:spLocks noGrp="1"/>
          </p:cNvSpPr>
          <p:nvPr>
            <p:ph type="body" sz="quarter" idx="11" hasCustomPrompt="1"/>
          </p:nvPr>
        </p:nvSpPr>
        <p:spPr>
          <a:xfrm>
            <a:off x="0" y="2144328"/>
            <a:ext cx="9144000" cy="497417"/>
          </a:xfrm>
          <a:prstGeom prst="rect">
            <a:avLst/>
          </a:prstGeom>
          <a:solidFill>
            <a:schemeClr val="tx2">
              <a:alpha val="80000"/>
            </a:schemeClr>
          </a:solidFill>
        </p:spPr>
        <p:txBody>
          <a:bodyPr lIns="252000" tIns="0" rIns="252000" bIns="0" anchor="ctr" anchorCtr="0"/>
          <a:lstStyle>
            <a:lvl1pPr marL="0" indent="0">
              <a:buNone/>
              <a:defRPr sz="1200" baseline="0">
                <a:solidFill>
                  <a:schemeClr val="bg1"/>
                </a:solidFill>
              </a:defRPr>
            </a:lvl1pPr>
          </a:lstStyle>
          <a:p>
            <a:pPr lvl="0"/>
            <a:r>
              <a:rPr lang="en-US" dirty="0" smtClean="0"/>
              <a:t>Click To Edit Optional Subtitle</a:t>
            </a:r>
            <a:endParaRPr lang="en-US" dirty="0"/>
          </a:p>
        </p:txBody>
      </p:sp>
      <p:sp>
        <p:nvSpPr>
          <p:cNvPr id="12"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3"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9" name="Picture 8" descr="schneider_LIO_White_RGB.png"/>
          <p:cNvPicPr>
            <a:picLocks noChangeAspect="1"/>
          </p:cNvPicPr>
          <p:nvPr userDrawn="1"/>
        </p:nvPicPr>
        <p:blipFill>
          <a:blip r:embed="rId2" cstate="print"/>
          <a:stretch>
            <a:fillRect/>
          </a:stretch>
        </p:blipFill>
        <p:spPr>
          <a:xfrm>
            <a:off x="7075054" y="6011367"/>
            <a:ext cx="2018707" cy="742115"/>
          </a:xfrm>
          <a:prstGeom prst="rect">
            <a:avLst/>
          </a:prstGeom>
        </p:spPr>
      </p:pic>
    </p:spTree>
    <p:extLst>
      <p:ext uri="{BB962C8B-B14F-4D97-AF65-F5344CB8AC3E}">
        <p14:creationId xmlns:p14="http://schemas.microsoft.com/office/powerpoint/2010/main" xmlns="" val="29458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w/ Green_Image  ">
    <p:spTree>
      <p:nvGrpSpPr>
        <p:cNvPr id="1" name=""/>
        <p:cNvGrpSpPr/>
        <p:nvPr/>
      </p:nvGrpSpPr>
      <p:grpSpPr>
        <a:xfrm>
          <a:off x="0" y="0"/>
          <a:ext cx="0" cy="0"/>
          <a:chOff x="0" y="0"/>
          <a:chExt cx="0" cy="0"/>
        </a:xfrm>
      </p:grpSpPr>
      <p:sp>
        <p:nvSpPr>
          <p:cNvPr id="14" name="Content Placeholder 12"/>
          <p:cNvSpPr>
            <a:spLocks noGrp="1"/>
          </p:cNvSpPr>
          <p:nvPr>
            <p:ph sz="quarter" idx="12" hasCustomPrompt="1"/>
          </p:nvPr>
        </p:nvSpPr>
        <p:spPr>
          <a:xfrm>
            <a:off x="4565651" y="-2"/>
            <a:ext cx="4578351" cy="6857999"/>
          </a:xfrm>
          <a:prstGeom prst="rect">
            <a:avLst/>
          </a:prstGeom>
          <a:solidFill>
            <a:schemeClr val="accent2">
              <a:alpha val="20000"/>
            </a:schemeClr>
          </a:solidFill>
        </p:spPr>
        <p:txBody>
          <a:bodyPr vert="horz" lIns="252000" tIns="252000" rIns="252000" bIns="252000"/>
          <a:lstStyle>
            <a:lvl1pPr marL="0" indent="0">
              <a:buNone/>
              <a:defRPr sz="1050">
                <a:solidFill>
                  <a:schemeClr val="accent2">
                    <a:lumMod val="60000"/>
                    <a:lumOff val="40000"/>
                  </a:schemeClr>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smtClean="0"/>
              <a:t>Insert Your Content Here</a:t>
            </a:r>
            <a:endParaRPr lang="en-US" dirty="0"/>
          </a:p>
        </p:txBody>
      </p:sp>
      <p:sp>
        <p:nvSpPr>
          <p:cNvPr id="15" name="Rectangle 14"/>
          <p:cNvSpPr/>
          <p:nvPr userDrawn="1"/>
        </p:nvSpPr>
        <p:spPr>
          <a:xfrm rot="5400000">
            <a:off x="-1168012" y="1124336"/>
            <a:ext cx="6857997"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Content Placeholder 12"/>
          <p:cNvSpPr>
            <a:spLocks noGrp="1"/>
          </p:cNvSpPr>
          <p:nvPr>
            <p:ph sz="quarter" idx="11"/>
          </p:nvPr>
        </p:nvSpPr>
        <p:spPr>
          <a:xfrm>
            <a:off x="-31899" y="-3"/>
            <a:ext cx="4881491" cy="6858003"/>
          </a:xfrm>
          <a:prstGeom prst="rect">
            <a:avLst/>
          </a:prstGeom>
          <a:solidFill>
            <a:schemeClr val="tx2">
              <a:alpha val="80000"/>
            </a:schemeClr>
          </a:solidFill>
        </p:spPr>
        <p:txBody>
          <a:bodyPr vert="horz" lIns="252000" tIns="252000" rIns="252000" bIns="252000"/>
          <a:lstStyle>
            <a:lvl1pPr marL="0" indent="0">
              <a:buNone/>
              <a:defRPr sz="240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8"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9" name="Picture 8"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198943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Rectangle 14"/>
          <p:cNvSpPr/>
          <p:nvPr userDrawn="1"/>
        </p:nvSpPr>
        <p:spPr>
          <a:xfrm rot="5400000">
            <a:off x="-1168012" y="1124336"/>
            <a:ext cx="6857997"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Content Placeholder 12"/>
          <p:cNvSpPr>
            <a:spLocks noGrp="1"/>
          </p:cNvSpPr>
          <p:nvPr>
            <p:ph sz="quarter" idx="11" hasCustomPrompt="1"/>
          </p:nvPr>
        </p:nvSpPr>
        <p:spPr>
          <a:xfrm>
            <a:off x="-31899" y="-3"/>
            <a:ext cx="4881491" cy="6858003"/>
          </a:xfrm>
          <a:prstGeom prst="rect">
            <a:avLst/>
          </a:prstGeom>
          <a:solidFill>
            <a:schemeClr val="tx2">
              <a:alpha val="80000"/>
            </a:schemeClr>
          </a:solidFill>
        </p:spPr>
        <p:txBody>
          <a:bodyPr vert="horz" lIns="252000" tIns="252000" rIns="252000" bIns="252000"/>
          <a:lstStyle>
            <a:lvl1pPr marL="0" indent="0">
              <a:buNone/>
              <a:defRPr sz="2400" baseline="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en-US" dirty="0" smtClean="0"/>
              <a:t>Agenda (edit text)</a:t>
            </a:r>
          </a:p>
        </p:txBody>
      </p:sp>
      <p:sp>
        <p:nvSpPr>
          <p:cNvPr id="6"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8"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9" name="Picture 8"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
        <p:nvSpPr>
          <p:cNvPr id="10" name="Rechteck 7"/>
          <p:cNvSpPr/>
          <p:nvPr userDrawn="1"/>
        </p:nvSpPr>
        <p:spPr>
          <a:xfrm>
            <a:off x="5032059" y="365711"/>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chemeClr val="accent1"/>
              </a:solidFill>
              <a:latin typeface="+mn-lt"/>
              <a:ea typeface="Arial Unicode MS" pitchFamily="34" charset="-128"/>
              <a:cs typeface="Arial" pitchFamily="34" charset="0"/>
            </a:endParaRPr>
          </a:p>
        </p:txBody>
      </p:sp>
      <p:sp>
        <p:nvSpPr>
          <p:cNvPr id="11" name="Rechteck 8"/>
          <p:cNvSpPr/>
          <p:nvPr userDrawn="1"/>
        </p:nvSpPr>
        <p:spPr>
          <a:xfrm>
            <a:off x="5616268" y="365717"/>
            <a:ext cx="32004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endParaRPr lang="en-US" sz="1300" b="1" dirty="0">
              <a:solidFill>
                <a:schemeClr val="accent1"/>
              </a:solidFill>
              <a:latin typeface="+mn-lt"/>
              <a:cs typeface="Arial" pitchFamily="34" charset="0"/>
            </a:endParaRPr>
          </a:p>
        </p:txBody>
      </p:sp>
      <p:sp>
        <p:nvSpPr>
          <p:cNvPr id="12" name="Rechteck 10"/>
          <p:cNvSpPr/>
          <p:nvPr userDrawn="1"/>
        </p:nvSpPr>
        <p:spPr>
          <a:xfrm>
            <a:off x="5028791" y="10477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13" name="Rechteck 11"/>
          <p:cNvSpPr/>
          <p:nvPr userDrawn="1"/>
        </p:nvSpPr>
        <p:spPr>
          <a:xfrm>
            <a:off x="5624172" y="10491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31" name="Rechteck 10"/>
          <p:cNvSpPr/>
          <p:nvPr userDrawn="1"/>
        </p:nvSpPr>
        <p:spPr>
          <a:xfrm>
            <a:off x="5028791" y="17335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32" name="Rechteck 11"/>
          <p:cNvSpPr/>
          <p:nvPr userDrawn="1"/>
        </p:nvSpPr>
        <p:spPr>
          <a:xfrm>
            <a:off x="5624172" y="17349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45" name="Rechteck 10"/>
          <p:cNvSpPr/>
          <p:nvPr userDrawn="1"/>
        </p:nvSpPr>
        <p:spPr>
          <a:xfrm>
            <a:off x="5028791" y="24193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46" name="Rechteck 11"/>
          <p:cNvSpPr/>
          <p:nvPr userDrawn="1"/>
        </p:nvSpPr>
        <p:spPr>
          <a:xfrm>
            <a:off x="5624172" y="24207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47" name="Rechteck 10"/>
          <p:cNvSpPr/>
          <p:nvPr userDrawn="1"/>
        </p:nvSpPr>
        <p:spPr>
          <a:xfrm>
            <a:off x="5028791" y="31051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48" name="Rechteck 11"/>
          <p:cNvSpPr/>
          <p:nvPr userDrawn="1"/>
        </p:nvSpPr>
        <p:spPr>
          <a:xfrm>
            <a:off x="5624172" y="31065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49" name="Rechteck 10"/>
          <p:cNvSpPr/>
          <p:nvPr userDrawn="1"/>
        </p:nvSpPr>
        <p:spPr>
          <a:xfrm>
            <a:off x="5028791" y="38163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50" name="Rechteck 11"/>
          <p:cNvSpPr/>
          <p:nvPr userDrawn="1"/>
        </p:nvSpPr>
        <p:spPr>
          <a:xfrm>
            <a:off x="5624172" y="38177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51" name="Rechteck 10"/>
          <p:cNvSpPr/>
          <p:nvPr userDrawn="1"/>
        </p:nvSpPr>
        <p:spPr>
          <a:xfrm>
            <a:off x="5028791" y="45275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52" name="Rechteck 11"/>
          <p:cNvSpPr/>
          <p:nvPr userDrawn="1"/>
        </p:nvSpPr>
        <p:spPr>
          <a:xfrm>
            <a:off x="5624172" y="45289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55" name="Rechteck 10"/>
          <p:cNvSpPr/>
          <p:nvPr userDrawn="1"/>
        </p:nvSpPr>
        <p:spPr>
          <a:xfrm>
            <a:off x="5028791" y="5226093"/>
            <a:ext cx="457200" cy="6096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dirty="0">
              <a:solidFill>
                <a:srgbClr val="626469"/>
              </a:solidFill>
              <a:latin typeface="+mn-lt"/>
              <a:ea typeface="Arial Unicode MS" pitchFamily="34" charset="-128"/>
              <a:cs typeface="Arial" pitchFamily="34" charset="0"/>
            </a:endParaRPr>
          </a:p>
        </p:txBody>
      </p:sp>
      <p:sp>
        <p:nvSpPr>
          <p:cNvPr id="56" name="Rechteck 11"/>
          <p:cNvSpPr/>
          <p:nvPr userDrawn="1"/>
        </p:nvSpPr>
        <p:spPr>
          <a:xfrm>
            <a:off x="5624172" y="5227415"/>
            <a:ext cx="3200400" cy="6096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dirty="0" smtClean="0">
              <a:solidFill>
                <a:schemeClr val="accent1"/>
              </a:solidFill>
              <a:latin typeface="+mn-lt"/>
              <a:cs typeface="Arial" pitchFamily="34" charset="0"/>
            </a:endParaRPr>
          </a:p>
        </p:txBody>
      </p:sp>
      <p:sp>
        <p:nvSpPr>
          <p:cNvPr id="24" name="Text Placeholder 4"/>
          <p:cNvSpPr>
            <a:spLocks noGrp="1"/>
          </p:cNvSpPr>
          <p:nvPr userDrawn="1">
            <p:ph type="body" sz="quarter" idx="13" hasCustomPrompt="1"/>
          </p:nvPr>
        </p:nvSpPr>
        <p:spPr>
          <a:xfrm>
            <a:off x="5004100" y="509517"/>
            <a:ext cx="509596" cy="280855"/>
          </a:xfrm>
          <a:prstGeom prst="rect">
            <a:avLst/>
          </a:prstGeom>
        </p:spPr>
        <p:txBody>
          <a:bodyPr anchor="ctr"/>
          <a:lstStyle>
            <a:lvl1pPr algn="ctr">
              <a:buNone/>
              <a:defRPr sz="1300" b="1">
                <a:solidFill>
                  <a:schemeClr val="accent1"/>
                </a:solidFill>
              </a:defRPr>
            </a:lvl1pPr>
          </a:lstStyle>
          <a:p>
            <a:r>
              <a:rPr lang="en-US" dirty="0" smtClean="0"/>
              <a:t>1</a:t>
            </a:r>
            <a:endParaRPr lang="en-US" dirty="0"/>
          </a:p>
        </p:txBody>
      </p:sp>
      <p:sp>
        <p:nvSpPr>
          <p:cNvPr id="23" name="Text Placeholder 4"/>
          <p:cNvSpPr>
            <a:spLocks noGrp="1"/>
          </p:cNvSpPr>
          <p:nvPr userDrawn="1">
            <p:ph type="body" sz="quarter" idx="12" hasCustomPrompt="1"/>
          </p:nvPr>
        </p:nvSpPr>
        <p:spPr>
          <a:xfrm>
            <a:off x="5629632" y="527714"/>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26" name="Text Placeholder 4"/>
          <p:cNvSpPr>
            <a:spLocks noGrp="1"/>
          </p:cNvSpPr>
          <p:nvPr userDrawn="1">
            <p:ph type="body" sz="quarter" idx="15" hasCustomPrompt="1"/>
          </p:nvPr>
        </p:nvSpPr>
        <p:spPr>
          <a:xfrm>
            <a:off x="5006372" y="1167650"/>
            <a:ext cx="509596" cy="280855"/>
          </a:xfrm>
          <a:prstGeom prst="rect">
            <a:avLst/>
          </a:prstGeom>
        </p:spPr>
        <p:txBody>
          <a:bodyPr anchor="ctr"/>
          <a:lstStyle>
            <a:lvl1pPr algn="ctr">
              <a:buNone/>
              <a:defRPr sz="1300" b="1">
                <a:solidFill>
                  <a:schemeClr val="accent1"/>
                </a:solidFill>
              </a:defRPr>
            </a:lvl1pPr>
          </a:lstStyle>
          <a:p>
            <a:r>
              <a:rPr lang="en-US" dirty="0" smtClean="0"/>
              <a:t>2</a:t>
            </a:r>
            <a:endParaRPr lang="en-US" dirty="0"/>
          </a:p>
        </p:txBody>
      </p:sp>
      <p:sp>
        <p:nvSpPr>
          <p:cNvPr id="25" name="Text Placeholder 4"/>
          <p:cNvSpPr>
            <a:spLocks noGrp="1"/>
          </p:cNvSpPr>
          <p:nvPr userDrawn="1">
            <p:ph type="body" sz="quarter" idx="14" hasCustomPrompt="1"/>
          </p:nvPr>
        </p:nvSpPr>
        <p:spPr>
          <a:xfrm>
            <a:off x="5631904" y="1185847"/>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27" name="Text Placeholder 4"/>
          <p:cNvSpPr>
            <a:spLocks noGrp="1"/>
          </p:cNvSpPr>
          <p:nvPr userDrawn="1">
            <p:ph type="body" sz="quarter" idx="16" hasCustomPrompt="1"/>
          </p:nvPr>
        </p:nvSpPr>
        <p:spPr>
          <a:xfrm>
            <a:off x="4994996" y="1880375"/>
            <a:ext cx="509596" cy="280855"/>
          </a:xfrm>
          <a:prstGeom prst="rect">
            <a:avLst/>
          </a:prstGeom>
        </p:spPr>
        <p:txBody>
          <a:bodyPr anchor="ctr"/>
          <a:lstStyle>
            <a:lvl1pPr algn="ctr">
              <a:buNone/>
              <a:defRPr sz="1300" b="1">
                <a:solidFill>
                  <a:schemeClr val="accent1"/>
                </a:solidFill>
              </a:defRPr>
            </a:lvl1pPr>
          </a:lstStyle>
          <a:p>
            <a:r>
              <a:rPr lang="en-US" dirty="0" smtClean="0"/>
              <a:t>3</a:t>
            </a:r>
            <a:endParaRPr lang="en-US" dirty="0"/>
          </a:p>
        </p:txBody>
      </p:sp>
      <p:sp>
        <p:nvSpPr>
          <p:cNvPr id="28" name="Text Placeholder 4"/>
          <p:cNvSpPr>
            <a:spLocks noGrp="1"/>
          </p:cNvSpPr>
          <p:nvPr userDrawn="1">
            <p:ph type="body" sz="quarter" idx="17" hasCustomPrompt="1"/>
          </p:nvPr>
        </p:nvSpPr>
        <p:spPr>
          <a:xfrm>
            <a:off x="5620528" y="1898573"/>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29" name="Text Placeholder 4"/>
          <p:cNvSpPr>
            <a:spLocks noGrp="1"/>
          </p:cNvSpPr>
          <p:nvPr userDrawn="1">
            <p:ph type="body" sz="quarter" idx="18" hasCustomPrompt="1"/>
          </p:nvPr>
        </p:nvSpPr>
        <p:spPr>
          <a:xfrm>
            <a:off x="4992724" y="2568845"/>
            <a:ext cx="509596" cy="280855"/>
          </a:xfrm>
          <a:prstGeom prst="rect">
            <a:avLst/>
          </a:prstGeom>
        </p:spPr>
        <p:txBody>
          <a:bodyPr anchor="ctr"/>
          <a:lstStyle>
            <a:lvl1pPr algn="ctr">
              <a:buNone/>
              <a:defRPr sz="1300" b="1">
                <a:solidFill>
                  <a:schemeClr val="accent1"/>
                </a:solidFill>
              </a:defRPr>
            </a:lvl1pPr>
          </a:lstStyle>
          <a:p>
            <a:r>
              <a:rPr lang="en-US" dirty="0" smtClean="0"/>
              <a:t>4</a:t>
            </a:r>
            <a:endParaRPr lang="en-US" dirty="0"/>
          </a:p>
        </p:txBody>
      </p:sp>
      <p:sp>
        <p:nvSpPr>
          <p:cNvPr id="30" name="Text Placeholder 4"/>
          <p:cNvSpPr>
            <a:spLocks noGrp="1"/>
          </p:cNvSpPr>
          <p:nvPr userDrawn="1">
            <p:ph type="body" sz="quarter" idx="19" hasCustomPrompt="1"/>
          </p:nvPr>
        </p:nvSpPr>
        <p:spPr>
          <a:xfrm>
            <a:off x="5618256" y="2587042"/>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33" name="Text Placeholder 4"/>
          <p:cNvSpPr>
            <a:spLocks noGrp="1"/>
          </p:cNvSpPr>
          <p:nvPr userDrawn="1">
            <p:ph type="body" sz="quarter" idx="20" hasCustomPrompt="1"/>
          </p:nvPr>
        </p:nvSpPr>
        <p:spPr>
          <a:xfrm>
            <a:off x="4994996" y="3226978"/>
            <a:ext cx="509596" cy="280855"/>
          </a:xfrm>
          <a:prstGeom prst="rect">
            <a:avLst/>
          </a:prstGeom>
        </p:spPr>
        <p:txBody>
          <a:bodyPr anchor="ctr"/>
          <a:lstStyle>
            <a:lvl1pPr algn="ctr">
              <a:buNone/>
              <a:defRPr sz="1300" b="1">
                <a:solidFill>
                  <a:schemeClr val="accent1"/>
                </a:solidFill>
              </a:defRPr>
            </a:lvl1pPr>
          </a:lstStyle>
          <a:p>
            <a:r>
              <a:rPr lang="en-US" dirty="0" smtClean="0"/>
              <a:t>5</a:t>
            </a:r>
            <a:endParaRPr lang="en-US" dirty="0"/>
          </a:p>
        </p:txBody>
      </p:sp>
      <p:sp>
        <p:nvSpPr>
          <p:cNvPr id="34" name="Text Placeholder 4"/>
          <p:cNvSpPr>
            <a:spLocks noGrp="1"/>
          </p:cNvSpPr>
          <p:nvPr userDrawn="1">
            <p:ph type="body" sz="quarter" idx="21" hasCustomPrompt="1"/>
          </p:nvPr>
        </p:nvSpPr>
        <p:spPr>
          <a:xfrm>
            <a:off x="5620528" y="3245175"/>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35" name="Text Placeholder 4"/>
          <p:cNvSpPr>
            <a:spLocks noGrp="1"/>
          </p:cNvSpPr>
          <p:nvPr userDrawn="1">
            <p:ph type="body" sz="quarter" idx="22" hasCustomPrompt="1"/>
          </p:nvPr>
        </p:nvSpPr>
        <p:spPr>
          <a:xfrm>
            <a:off x="4997268" y="3939703"/>
            <a:ext cx="509596" cy="280855"/>
          </a:xfrm>
          <a:prstGeom prst="rect">
            <a:avLst/>
          </a:prstGeom>
        </p:spPr>
        <p:txBody>
          <a:bodyPr anchor="ctr"/>
          <a:lstStyle>
            <a:lvl1pPr algn="ctr">
              <a:buNone/>
              <a:defRPr sz="1300" b="1">
                <a:solidFill>
                  <a:schemeClr val="accent1"/>
                </a:solidFill>
              </a:defRPr>
            </a:lvl1pPr>
          </a:lstStyle>
          <a:p>
            <a:r>
              <a:rPr lang="en-US" dirty="0" smtClean="0"/>
              <a:t>6</a:t>
            </a:r>
            <a:endParaRPr lang="en-US" dirty="0"/>
          </a:p>
        </p:txBody>
      </p:sp>
      <p:sp>
        <p:nvSpPr>
          <p:cNvPr id="36" name="Text Placeholder 4"/>
          <p:cNvSpPr>
            <a:spLocks noGrp="1"/>
          </p:cNvSpPr>
          <p:nvPr userDrawn="1">
            <p:ph type="body" sz="quarter" idx="23" hasCustomPrompt="1"/>
          </p:nvPr>
        </p:nvSpPr>
        <p:spPr>
          <a:xfrm>
            <a:off x="5609152" y="3957901"/>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37" name="Text Placeholder 4"/>
          <p:cNvSpPr>
            <a:spLocks noGrp="1"/>
          </p:cNvSpPr>
          <p:nvPr userDrawn="1">
            <p:ph type="body" sz="quarter" idx="24" hasCustomPrompt="1"/>
          </p:nvPr>
        </p:nvSpPr>
        <p:spPr>
          <a:xfrm>
            <a:off x="4983620" y="4649399"/>
            <a:ext cx="509596" cy="280855"/>
          </a:xfrm>
          <a:prstGeom prst="rect">
            <a:avLst/>
          </a:prstGeom>
        </p:spPr>
        <p:txBody>
          <a:bodyPr anchor="ctr"/>
          <a:lstStyle>
            <a:lvl1pPr algn="ctr">
              <a:buNone/>
              <a:defRPr sz="1300" b="1">
                <a:solidFill>
                  <a:schemeClr val="accent1"/>
                </a:solidFill>
              </a:defRPr>
            </a:lvl1pPr>
          </a:lstStyle>
          <a:p>
            <a:r>
              <a:rPr lang="en-US" dirty="0" smtClean="0"/>
              <a:t>7</a:t>
            </a:r>
            <a:endParaRPr lang="en-US" dirty="0"/>
          </a:p>
        </p:txBody>
      </p:sp>
      <p:sp>
        <p:nvSpPr>
          <p:cNvPr id="38" name="Text Placeholder 4"/>
          <p:cNvSpPr>
            <a:spLocks noGrp="1"/>
          </p:cNvSpPr>
          <p:nvPr userDrawn="1">
            <p:ph type="body" sz="quarter" idx="25" hasCustomPrompt="1"/>
          </p:nvPr>
        </p:nvSpPr>
        <p:spPr>
          <a:xfrm>
            <a:off x="5622800" y="4667597"/>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
        <p:nvSpPr>
          <p:cNvPr id="39" name="Text Placeholder 4"/>
          <p:cNvSpPr>
            <a:spLocks noGrp="1"/>
          </p:cNvSpPr>
          <p:nvPr userDrawn="1">
            <p:ph type="body" sz="quarter" idx="26" hasCustomPrompt="1"/>
          </p:nvPr>
        </p:nvSpPr>
        <p:spPr>
          <a:xfrm>
            <a:off x="4985892" y="5362125"/>
            <a:ext cx="509596" cy="280855"/>
          </a:xfrm>
          <a:prstGeom prst="rect">
            <a:avLst/>
          </a:prstGeom>
        </p:spPr>
        <p:txBody>
          <a:bodyPr anchor="ctr"/>
          <a:lstStyle>
            <a:lvl1pPr algn="ctr">
              <a:buNone/>
              <a:defRPr sz="1300" b="1">
                <a:solidFill>
                  <a:schemeClr val="accent1"/>
                </a:solidFill>
              </a:defRPr>
            </a:lvl1pPr>
          </a:lstStyle>
          <a:p>
            <a:r>
              <a:rPr lang="en-US" dirty="0" smtClean="0"/>
              <a:t>8</a:t>
            </a:r>
            <a:endParaRPr lang="en-US" dirty="0"/>
          </a:p>
        </p:txBody>
      </p:sp>
      <p:sp>
        <p:nvSpPr>
          <p:cNvPr id="40" name="Text Placeholder 4"/>
          <p:cNvSpPr>
            <a:spLocks noGrp="1"/>
          </p:cNvSpPr>
          <p:nvPr userDrawn="1">
            <p:ph type="body" sz="quarter" idx="27" hasCustomPrompt="1"/>
          </p:nvPr>
        </p:nvSpPr>
        <p:spPr>
          <a:xfrm>
            <a:off x="5611424" y="5380322"/>
            <a:ext cx="3145878" cy="277820"/>
          </a:xfrm>
          <a:prstGeom prst="rect">
            <a:avLst/>
          </a:prstGeom>
        </p:spPr>
        <p:txBody>
          <a:bodyPr anchor="ctr"/>
          <a:lstStyle>
            <a:lvl1pPr>
              <a:buNone/>
              <a:defRPr sz="1300" b="1">
                <a:solidFill>
                  <a:schemeClr val="accent1"/>
                </a:solidFill>
              </a:defRPr>
            </a:lvl1pPr>
          </a:lstStyle>
          <a:p>
            <a:r>
              <a:rPr lang="en-US" dirty="0" smtClean="0"/>
              <a:t>Edit text</a:t>
            </a:r>
            <a:endParaRPr lang="en-US" dirty="0"/>
          </a:p>
        </p:txBody>
      </p:sp>
    </p:spTree>
    <p:extLst>
      <p:ext uri="{BB962C8B-B14F-4D97-AF65-F5344CB8AC3E}">
        <p14:creationId xmlns:p14="http://schemas.microsoft.com/office/powerpoint/2010/main" xmlns="" val="198943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w/ Image ">
    <p:spTree>
      <p:nvGrpSpPr>
        <p:cNvPr id="1" name=""/>
        <p:cNvGrpSpPr/>
        <p:nvPr/>
      </p:nvGrpSpPr>
      <p:grpSpPr>
        <a:xfrm>
          <a:off x="0" y="0"/>
          <a:ext cx="0" cy="0"/>
          <a:chOff x="0" y="0"/>
          <a:chExt cx="0" cy="0"/>
        </a:xfrm>
      </p:grpSpPr>
      <p:sp>
        <p:nvSpPr>
          <p:cNvPr id="20" name="Content Placeholder 12"/>
          <p:cNvSpPr>
            <a:spLocks noGrp="1"/>
          </p:cNvSpPr>
          <p:nvPr>
            <p:ph sz="quarter" idx="12" hasCustomPrompt="1"/>
          </p:nvPr>
        </p:nvSpPr>
        <p:spPr>
          <a:xfrm>
            <a:off x="4613274" y="1"/>
            <a:ext cx="4530727" cy="6857999"/>
          </a:xfrm>
          <a:prstGeom prst="rect">
            <a:avLst/>
          </a:prstGeom>
          <a:solidFill>
            <a:schemeClr val="accent2">
              <a:alpha val="20000"/>
            </a:schemeClr>
          </a:solidFill>
        </p:spPr>
        <p:txBody>
          <a:bodyPr vert="horz" lIns="252000" tIns="252000" rIns="252000" bIns="252000"/>
          <a:lstStyle>
            <a:lvl1pPr marL="0" indent="0">
              <a:buNone/>
              <a:defRPr sz="1050">
                <a:solidFill>
                  <a:schemeClr val="accent1"/>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smtClean="0"/>
              <a:t>Insert Your Content Here</a:t>
            </a:r>
            <a:endParaRPr lang="en-US" dirty="0"/>
          </a:p>
        </p:txBody>
      </p:sp>
      <p:sp>
        <p:nvSpPr>
          <p:cNvPr id="3" name="Content Placeholder 12"/>
          <p:cNvSpPr>
            <a:spLocks noGrp="1"/>
          </p:cNvSpPr>
          <p:nvPr>
            <p:ph sz="quarter" idx="11"/>
          </p:nvPr>
        </p:nvSpPr>
        <p:spPr>
          <a:xfrm>
            <a:off x="252413" y="1310603"/>
            <a:ext cx="3749962" cy="4558569"/>
          </a:xfrm>
          <a:prstGeom prst="rect">
            <a:avLst/>
          </a:prstGeom>
          <a:noFill/>
        </p:spPr>
        <p:txBody>
          <a:bodyPr vert="horz" wrap="square" lIns="0" tIns="0" rIns="0" bIns="0">
            <a:noAutofit/>
          </a:bodyPr>
          <a:lstStyle>
            <a:lvl1pPr marL="236538" indent="-236538">
              <a:buClr>
                <a:schemeClr val="tx2"/>
              </a:buClr>
              <a:buFont typeface="Arial" panose="020B0604020202020204" pitchFamily="34" charset="0"/>
              <a:buNone/>
              <a:defRPr sz="1800">
                <a:solidFill>
                  <a:schemeClr val="accent1"/>
                </a:solidFill>
              </a:defRPr>
            </a:lvl1pPr>
            <a:lvl2pPr marL="457200" indent="-220663">
              <a:buClr>
                <a:schemeClr val="tx2"/>
              </a:buClr>
              <a:buFont typeface="Arial" panose="020B0604020202020204" pitchFamily="34" charset="0"/>
              <a:buChar char="•"/>
              <a:defRPr sz="1600">
                <a:solidFill>
                  <a:schemeClr val="accent1"/>
                </a:solidFill>
              </a:defRPr>
            </a:lvl2pPr>
            <a:lvl3pPr marL="630238" indent="-173038">
              <a:buClr>
                <a:schemeClr val="tx2"/>
              </a:buClr>
              <a:buFont typeface="Arial" panose="020B0604020202020204" pitchFamily="34" charset="0"/>
              <a:buChar char="•"/>
              <a:defRPr sz="1400">
                <a:solidFill>
                  <a:schemeClr val="accent1"/>
                </a:solidFill>
              </a:defRPr>
            </a:lvl3pPr>
            <a:lvl4pPr marL="803275" indent="-173038">
              <a:buClr>
                <a:schemeClr val="tx2"/>
              </a:buClr>
              <a:buFont typeface="Arial" panose="020B0604020202020204" pitchFamily="34" charset="0"/>
              <a:buChar char="•"/>
              <a:defRPr sz="1400">
                <a:solidFill>
                  <a:schemeClr val="accent1"/>
                </a:solidFill>
              </a:defRPr>
            </a:lvl4pPr>
            <a:lvl5pPr marL="977900" indent="-174625" defTabSz="314325">
              <a:buClr>
                <a:schemeClr val="tx2"/>
              </a:buClr>
              <a:buFont typeface="Arial" panose="020B0604020202020204" pitchFamily="34" charset="0"/>
              <a:buChar char="•"/>
              <a:defRPr sz="1400">
                <a:solidFill>
                  <a:schemeClr val="accent1"/>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7" name="Title 1"/>
          <p:cNvSpPr>
            <a:spLocks noGrp="1"/>
          </p:cNvSpPr>
          <p:nvPr>
            <p:ph type="title" hasCustomPrompt="1"/>
          </p:nvPr>
        </p:nvSpPr>
        <p:spPr>
          <a:xfrm>
            <a:off x="252413" y="525999"/>
            <a:ext cx="3749962" cy="369332"/>
          </a:xfrm>
          <a:prstGeom prst="rect">
            <a:avLst/>
          </a:prstGeom>
        </p:spPr>
        <p:txBody>
          <a:bodyPr wrap="square" lIns="0" tIns="0" rIns="0" bIns="0" anchor="ctr" anchorCtr="0">
            <a:spAutoFit/>
          </a:bodyPr>
          <a:lstStyle>
            <a:lvl1pPr algn="l">
              <a:defRPr sz="2400" baseline="0">
                <a:solidFill>
                  <a:schemeClr val="tx2"/>
                </a:solidFill>
              </a:defRPr>
            </a:lvl1pPr>
          </a:lstStyle>
          <a:p>
            <a:r>
              <a:rPr lang="en-US" dirty="0" smtClean="0"/>
              <a:t>Click To Edit Section Title</a:t>
            </a:r>
            <a:endParaRPr lang="en-US" dirty="0"/>
          </a:p>
        </p:txBody>
      </p:sp>
      <p:sp>
        <p:nvSpPr>
          <p:cNvPr id="23" name="Rectangle 22"/>
          <p:cNvSpPr/>
          <p:nvPr userDrawn="1"/>
        </p:nvSpPr>
        <p:spPr>
          <a:xfrm rot="5400000">
            <a:off x="997742" y="3242469"/>
            <a:ext cx="6857997" cy="3730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quarter" idx="14" hasCustomPrompt="1"/>
          </p:nvPr>
        </p:nvSpPr>
        <p:spPr>
          <a:xfrm>
            <a:off x="4240209" y="0"/>
            <a:ext cx="746127" cy="6858000"/>
          </a:xfrm>
          <a:prstGeom prst="rect">
            <a:avLst/>
          </a:prstGeom>
          <a:solidFill>
            <a:schemeClr val="tx2">
              <a:alpha val="80000"/>
            </a:schemeClr>
          </a:solidFill>
          <a:ln>
            <a:noFill/>
          </a:ln>
        </p:spPr>
        <p:txBody>
          <a:bodyPr/>
          <a:lstStyle>
            <a:lvl1pPr marL="0" indent="0">
              <a:buNone/>
              <a:defRPr/>
            </a:lvl1pPr>
          </a:lstStyle>
          <a:p>
            <a:pPr lvl="0"/>
            <a:r>
              <a:rPr lang="en-US" dirty="0" smtClean="0"/>
              <a:t> </a:t>
            </a:r>
            <a:endParaRPr lang="en-US" dirty="0"/>
          </a:p>
        </p:txBody>
      </p:sp>
      <p:sp>
        <p:nvSpPr>
          <p:cNvPr id="15"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6"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10" name="Picture 9"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351857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58057" y="2900204"/>
            <a:ext cx="8633531" cy="492443"/>
          </a:xfrm>
          <a:prstGeom prst="rect">
            <a:avLst/>
          </a:prstGeom>
        </p:spPr>
        <p:txBody>
          <a:bodyPr lIns="0" tIns="0" rIns="0" bIns="0" anchor="ctr" anchorCtr="0">
            <a:noAutofit/>
          </a:bodyPr>
          <a:lstStyle>
            <a:lvl1pPr algn="l">
              <a:defRPr sz="2400" baseline="0">
                <a:solidFill>
                  <a:schemeClr val="tx2"/>
                </a:solidFill>
              </a:defRPr>
            </a:lvl1pPr>
          </a:lstStyle>
          <a:p>
            <a:r>
              <a:rPr lang="en-US" dirty="0" smtClean="0"/>
              <a:t>Click To Edit Section Title</a:t>
            </a:r>
            <a:endParaRPr lang="en-US" dirty="0"/>
          </a:p>
        </p:txBody>
      </p:sp>
      <p:sp>
        <p:nvSpPr>
          <p:cNvPr id="8" name="Text Placeholder 9"/>
          <p:cNvSpPr>
            <a:spLocks noGrp="1"/>
          </p:cNvSpPr>
          <p:nvPr>
            <p:ph type="body" sz="quarter" idx="11" hasCustomPrompt="1"/>
          </p:nvPr>
        </p:nvSpPr>
        <p:spPr>
          <a:xfrm>
            <a:off x="258057" y="3512663"/>
            <a:ext cx="8633531" cy="287259"/>
          </a:xfrm>
          <a:prstGeom prst="rect">
            <a:avLst/>
          </a:prstGeom>
        </p:spPr>
        <p:txBody>
          <a:bodyPr lIns="0" tIns="0" rIns="0" bIns="0" anchor="ctr" anchorCtr="0">
            <a:noAutofit/>
          </a:bodyPr>
          <a:lstStyle>
            <a:lvl1pPr marL="0" indent="0">
              <a:buNone/>
              <a:defRPr sz="1400" baseline="0">
                <a:solidFill>
                  <a:schemeClr val="accent1"/>
                </a:solidFill>
              </a:defRPr>
            </a:lvl1pPr>
          </a:lstStyle>
          <a:p>
            <a:pPr lvl="0"/>
            <a:r>
              <a:rPr lang="en-US" dirty="0" smtClean="0"/>
              <a:t>Click To Edit Optional Subtitle</a:t>
            </a:r>
            <a:endParaRPr lang="en-US" dirty="0"/>
          </a:p>
        </p:txBody>
      </p:sp>
      <p:sp>
        <p:nvSpPr>
          <p:cNvPr id="13"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4"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7" name="Picture 6"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Tree>
    <p:extLst>
      <p:ext uri="{BB962C8B-B14F-4D97-AF65-F5344CB8AC3E}">
        <p14:creationId xmlns:p14="http://schemas.microsoft.com/office/powerpoint/2010/main" xmlns="" val="355483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llout w Image Dark">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252414" y="3940606"/>
            <a:ext cx="8647111" cy="410369"/>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Optional Subtitle</a:t>
            </a:r>
          </a:p>
        </p:txBody>
      </p:sp>
      <p:sp>
        <p:nvSpPr>
          <p:cNvPr id="10"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1" name="Footer Placeholder 4"/>
          <p:cNvSpPr>
            <a:spLocks noGrp="1"/>
          </p:cNvSpPr>
          <p:nvPr>
            <p:ph type="ftr" sz="quarter" idx="3"/>
          </p:nvPr>
        </p:nvSpPr>
        <p:spPr>
          <a:xfrm>
            <a:off x="252414" y="649159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dirty="0" smtClean="0"/>
              <a:t>Confidential Property of Schneider Electric |</a:t>
            </a:r>
            <a:endParaRPr lang="en-US" dirty="0"/>
          </a:p>
        </p:txBody>
      </p:sp>
      <p:pic>
        <p:nvPicPr>
          <p:cNvPr id="8" name="Picture 7" descr="schneider_LIO_Life-Green_RGB.png"/>
          <p:cNvPicPr>
            <a:picLocks noChangeAspect="1"/>
          </p:cNvPicPr>
          <p:nvPr userDrawn="1"/>
        </p:nvPicPr>
        <p:blipFill>
          <a:blip r:embed="rId2" cstate="print"/>
          <a:stretch>
            <a:fillRect/>
          </a:stretch>
        </p:blipFill>
        <p:spPr>
          <a:xfrm>
            <a:off x="7067034" y="5993329"/>
            <a:ext cx="2041798" cy="750604"/>
          </a:xfrm>
          <a:prstGeom prst="rect">
            <a:avLst/>
          </a:prstGeom>
        </p:spPr>
      </p:pic>
      <p:sp>
        <p:nvSpPr>
          <p:cNvPr id="3" name="Picture Placeholder 5"/>
          <p:cNvSpPr>
            <a:spLocks noGrp="1"/>
          </p:cNvSpPr>
          <p:nvPr>
            <p:ph type="pic" sz="quarter" idx="10" hasCustomPrompt="1"/>
          </p:nvPr>
        </p:nvSpPr>
        <p:spPr>
          <a:xfrm>
            <a:off x="0" y="0"/>
            <a:ext cx="9144000" cy="6858000"/>
          </a:xfrm>
          <a:prstGeom prst="rect">
            <a:avLst/>
          </a:prstGeom>
          <a:solidFill>
            <a:srgbClr val="8E8F93">
              <a:alpha val="20000"/>
            </a:srgbClr>
          </a:solidFill>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400" b="1">
                <a:solidFill>
                  <a:schemeClr val="accent6"/>
                </a:solidFill>
              </a:defRPr>
            </a:lvl1pPr>
          </a:lstStyle>
          <a:p>
            <a:r>
              <a:rPr lang="en-US" dirty="0" smtClean="0"/>
              <a:t>Drag your image here (drop on the picture icon) and remember to send this box to the “back” so that the green dividing line is visually on top of the image.</a:t>
            </a:r>
            <a:endParaRPr lang="en-US" dirty="0"/>
          </a:p>
        </p:txBody>
      </p:sp>
      <p:sp>
        <p:nvSpPr>
          <p:cNvPr id="4" name="Title 1"/>
          <p:cNvSpPr>
            <a:spLocks noGrp="1"/>
          </p:cNvSpPr>
          <p:nvPr>
            <p:ph type="ctrTitle" hasCustomPrompt="1"/>
          </p:nvPr>
        </p:nvSpPr>
        <p:spPr>
          <a:xfrm>
            <a:off x="252413" y="2284745"/>
            <a:ext cx="8647112" cy="1641475"/>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smtClean="0"/>
              <a:t>CLICK TO EDIT QUOTE OR CALLOUT</a:t>
            </a:r>
            <a:endParaRPr lang="en-US" dirty="0"/>
          </a:p>
        </p:txBody>
      </p:sp>
    </p:spTree>
    <p:extLst>
      <p:ext uri="{BB962C8B-B14F-4D97-AF65-F5344CB8AC3E}">
        <p14:creationId xmlns:p14="http://schemas.microsoft.com/office/powerpoint/2010/main" xmlns="" val="252164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154865921"/>
      </p:ext>
    </p:extLst>
  </p:cSld>
  <p:clrMap bg1="lt1" tx1="dk1" bg2="lt2" tx2="dk2" accent1="accent1" accent2="accent2" accent3="accent3" accent4="accent4" accent5="accent5" accent6="accent6" hlink="hlink" folHlink="folHlink"/>
  <p:sldLayoutIdLst>
    <p:sldLayoutId id="2147483667" r:id="rId1"/>
    <p:sldLayoutId id="2147483714" r:id="rId2"/>
    <p:sldLayoutId id="2147483715" r:id="rId3"/>
    <p:sldLayoutId id="2147483716" r:id="rId4"/>
    <p:sldLayoutId id="2147483717" r:id="rId5"/>
    <p:sldLayoutId id="2147483726"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hf hdr="0" dt="0"/>
  <p:txStyles>
    <p:titleStyle>
      <a:lvl1pPr algn="ctr" defTabSz="457184" rtl="0" eaLnBrk="1" latinLnBrk="0" hangingPunct="1">
        <a:spcBef>
          <a:spcPct val="0"/>
        </a:spcBef>
        <a:buNone/>
        <a:defRPr sz="4400" kern="1200">
          <a:solidFill>
            <a:schemeClr val="tx1"/>
          </a:solidFill>
          <a:latin typeface="+mj-lt"/>
          <a:ea typeface="+mj-ea"/>
          <a:cs typeface="+mj-cs"/>
        </a:defRPr>
      </a:lvl1pPr>
    </p:titleStyle>
    <p:bodyStyle>
      <a:lvl1pPr marL="342888" indent="-342888" algn="l" defTabSz="457184" rtl="0" eaLnBrk="1" latinLnBrk="0" hangingPunct="1">
        <a:spcBef>
          <a:spcPct val="20000"/>
        </a:spcBef>
        <a:buFont typeface="Arial"/>
        <a:buChar char="•"/>
        <a:defRPr sz="3200" kern="1200">
          <a:solidFill>
            <a:schemeClr val="tx1"/>
          </a:solidFill>
          <a:latin typeface="+mn-lt"/>
          <a:ea typeface="+mn-ea"/>
          <a:cs typeface="+mn-cs"/>
        </a:defRPr>
      </a:lvl1pPr>
      <a:lvl2pPr marL="742924" indent="-285740" algn="l" defTabSz="457184" rtl="0" eaLnBrk="1" latinLnBrk="0" hangingPunct="1">
        <a:spcBef>
          <a:spcPct val="20000"/>
        </a:spcBef>
        <a:buFont typeface="Arial"/>
        <a:buChar char="–"/>
        <a:defRPr sz="2800" kern="1200">
          <a:solidFill>
            <a:schemeClr val="tx1"/>
          </a:solidFill>
          <a:latin typeface="+mn-lt"/>
          <a:ea typeface="+mn-ea"/>
          <a:cs typeface="+mn-cs"/>
        </a:defRPr>
      </a:lvl2pPr>
      <a:lvl3pPr marL="1142960" indent="-228592" algn="l" defTabSz="457184" rtl="0" eaLnBrk="1" latinLnBrk="0" hangingPunct="1">
        <a:spcBef>
          <a:spcPct val="20000"/>
        </a:spcBef>
        <a:buFont typeface="Arial"/>
        <a:buChar char="•"/>
        <a:defRPr sz="2400" kern="1200">
          <a:solidFill>
            <a:schemeClr val="tx1"/>
          </a:solidFill>
          <a:latin typeface="+mn-lt"/>
          <a:ea typeface="+mn-ea"/>
          <a:cs typeface="+mn-cs"/>
        </a:defRPr>
      </a:lvl3pPr>
      <a:lvl4pPr marL="1600144" indent="-228592" algn="l" defTabSz="457184" rtl="0" eaLnBrk="1" latinLnBrk="0" hangingPunct="1">
        <a:spcBef>
          <a:spcPct val="20000"/>
        </a:spcBef>
        <a:buFont typeface="Arial"/>
        <a:buChar char="–"/>
        <a:defRPr sz="2000" kern="1200">
          <a:solidFill>
            <a:schemeClr val="tx1"/>
          </a:solidFill>
          <a:latin typeface="+mn-lt"/>
          <a:ea typeface="+mn-ea"/>
          <a:cs typeface="+mn-cs"/>
        </a:defRPr>
      </a:lvl4pPr>
      <a:lvl5pPr marL="2057328" indent="-228592" algn="l" defTabSz="457184" rtl="0" eaLnBrk="1" latinLnBrk="0" hangingPunct="1">
        <a:spcBef>
          <a:spcPct val="20000"/>
        </a:spcBef>
        <a:buFont typeface="Arial"/>
        <a:buChar char="»"/>
        <a:defRPr sz="2000" kern="1200">
          <a:solidFill>
            <a:schemeClr val="tx1"/>
          </a:solidFill>
          <a:latin typeface="+mn-lt"/>
          <a:ea typeface="+mn-ea"/>
          <a:cs typeface="+mn-cs"/>
        </a:defRPr>
      </a:lvl5pPr>
      <a:lvl6pPr marL="2514511" indent="-228592" algn="l" defTabSz="457184" rtl="0" eaLnBrk="1" latinLnBrk="0" hangingPunct="1">
        <a:spcBef>
          <a:spcPct val="20000"/>
        </a:spcBef>
        <a:buFont typeface="Arial"/>
        <a:buChar char="•"/>
        <a:defRPr sz="2000" kern="1200">
          <a:solidFill>
            <a:schemeClr val="tx1"/>
          </a:solidFill>
          <a:latin typeface="+mn-lt"/>
          <a:ea typeface="+mn-ea"/>
          <a:cs typeface="+mn-cs"/>
        </a:defRPr>
      </a:lvl6pPr>
      <a:lvl7pPr marL="2971695" indent="-228592" algn="l" defTabSz="457184" rtl="0" eaLnBrk="1" latinLnBrk="0" hangingPunct="1">
        <a:spcBef>
          <a:spcPct val="20000"/>
        </a:spcBef>
        <a:buFont typeface="Arial"/>
        <a:buChar char="•"/>
        <a:defRPr sz="2000" kern="1200">
          <a:solidFill>
            <a:schemeClr val="tx1"/>
          </a:solidFill>
          <a:latin typeface="+mn-lt"/>
          <a:ea typeface="+mn-ea"/>
          <a:cs typeface="+mn-cs"/>
        </a:defRPr>
      </a:lvl7pPr>
      <a:lvl8pPr marL="3428879" indent="-228592" algn="l" defTabSz="457184" rtl="0" eaLnBrk="1" latinLnBrk="0" hangingPunct="1">
        <a:spcBef>
          <a:spcPct val="20000"/>
        </a:spcBef>
        <a:buFont typeface="Arial"/>
        <a:buChar char="•"/>
        <a:defRPr sz="2000" kern="1200">
          <a:solidFill>
            <a:schemeClr val="tx1"/>
          </a:solidFill>
          <a:latin typeface="+mn-lt"/>
          <a:ea typeface="+mn-ea"/>
          <a:cs typeface="+mn-cs"/>
        </a:defRPr>
      </a:lvl8pPr>
      <a:lvl9pPr marL="3886063" indent="-228592" algn="l" defTabSz="45718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8058" y="306917"/>
            <a:ext cx="8633531" cy="492443"/>
          </a:xfrm>
          <a:prstGeom prst="rect">
            <a:avLst/>
          </a:prstGeom>
        </p:spPr>
        <p:txBody>
          <a:bodyPr vert="horz" lIns="0" tIns="0" rIns="0" bIns="0" rtlCol="0" anchor="t">
            <a:noAutofit/>
          </a:bodyPr>
          <a:lstStyle/>
          <a:p>
            <a:r>
              <a:rPr lang="en-US" dirty="0" smtClean="0"/>
              <a:t>Click To Edit Title</a:t>
            </a:r>
            <a:endParaRPr lang="en-US" dirty="0"/>
          </a:p>
        </p:txBody>
      </p:sp>
      <p:sp>
        <p:nvSpPr>
          <p:cNvPr id="11" name="Text Placeholder 2"/>
          <p:cNvSpPr>
            <a:spLocks noGrp="1"/>
          </p:cNvSpPr>
          <p:nvPr>
            <p:ph type="body" idx="1"/>
          </p:nvPr>
        </p:nvSpPr>
        <p:spPr>
          <a:xfrm>
            <a:off x="252415" y="1604435"/>
            <a:ext cx="8639175" cy="423544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endParaRPr lang="en-US" dirty="0"/>
          </a:p>
        </p:txBody>
      </p:sp>
      <p:sp>
        <p:nvSpPr>
          <p:cNvPr id="12" name="Slide Number Placeholder 5"/>
          <p:cNvSpPr>
            <a:spLocks noGrp="1"/>
          </p:cNvSpPr>
          <p:nvPr>
            <p:ph type="sldNum" sz="quarter" idx="4"/>
          </p:nvPr>
        </p:nvSpPr>
        <p:spPr>
          <a:xfrm>
            <a:off x="1747891" y="6491596"/>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dirty="0" smtClean="0"/>
              <a:t>Page </a:t>
            </a:r>
            <a:fld id="{5A9C12DC-491F-9444-86A2-13AC5C62A2FC}" type="slidenum">
              <a:rPr lang="en-US" smtClean="0"/>
              <a:pPr/>
              <a:t>‹#›</a:t>
            </a:fld>
            <a:endParaRPr lang="en-US" dirty="0"/>
          </a:p>
        </p:txBody>
      </p:sp>
      <p:sp>
        <p:nvSpPr>
          <p:cNvPr id="13" name="Footer Placeholder 4"/>
          <p:cNvSpPr>
            <a:spLocks noGrp="1"/>
          </p:cNvSpPr>
          <p:nvPr>
            <p:ph type="ftr" sz="quarter" idx="3"/>
          </p:nvPr>
        </p:nvSpPr>
        <p:spPr>
          <a:xfrm>
            <a:off x="252414" y="6491596"/>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dirty="0" smtClean="0"/>
              <a:t>Confidential Property of Schneider Electric |</a:t>
            </a:r>
            <a:endParaRPr lang="en-US" dirty="0"/>
          </a:p>
        </p:txBody>
      </p:sp>
      <p:pic>
        <p:nvPicPr>
          <p:cNvPr id="7" name="Picture 6" descr="schneider_LIO_Life-Green_RGB.png"/>
          <p:cNvPicPr>
            <a:picLocks noChangeAspect="1"/>
          </p:cNvPicPr>
          <p:nvPr/>
        </p:nvPicPr>
        <p:blipFill>
          <a:blip r:embed="rId14" cstate="print"/>
          <a:stretch>
            <a:fillRect/>
          </a:stretch>
        </p:blipFill>
        <p:spPr>
          <a:xfrm>
            <a:off x="7067034" y="5993330"/>
            <a:ext cx="2041798" cy="750604"/>
          </a:xfrm>
          <a:prstGeom prst="rect">
            <a:avLst/>
          </a:prstGeom>
        </p:spPr>
      </p:pic>
    </p:spTree>
    <p:extLst>
      <p:ext uri="{BB962C8B-B14F-4D97-AF65-F5344CB8AC3E}">
        <p14:creationId xmlns="" xmlns:p14="http://schemas.microsoft.com/office/powerpoint/2010/main" val="3699579025"/>
      </p:ext>
    </p:extLst>
  </p:cSld>
  <p:clrMap bg1="lt1" tx1="dk1" bg2="lt2" tx2="dk2" accent1="accent1" accent2="accent2" accent3="accent3" accent4="accent4" accent5="accent5" accent6="accent6" hlink="hlink" folHlink="folHlink"/>
  <p:sldLayoutIdLst>
    <p:sldLayoutId id="2147483650" r:id="rId1"/>
    <p:sldLayoutId id="2147483658" r:id="rId2"/>
    <p:sldLayoutId id="2147483651" r:id="rId3"/>
    <p:sldLayoutId id="2147483676" r:id="rId4"/>
    <p:sldLayoutId id="2147483653" r:id="rId5"/>
    <p:sldLayoutId id="2147483661" r:id="rId6"/>
    <p:sldLayoutId id="2147483677" r:id="rId7"/>
    <p:sldLayoutId id="2147483660" r:id="rId8"/>
    <p:sldLayoutId id="2147483713" r:id="rId9"/>
    <p:sldLayoutId id="2147483678" r:id="rId10"/>
    <p:sldLayoutId id="2147483709" r:id="rId11"/>
    <p:sldLayoutId id="2147483710" r:id="rId12"/>
  </p:sldLayoutIdLst>
  <p:hf hdr="0" dt="0"/>
  <p:txStyles>
    <p:titleStyle>
      <a:lvl1pPr algn="l" defTabSz="457184" rtl="0" eaLnBrk="1" latinLnBrk="0" hangingPunct="1">
        <a:spcBef>
          <a:spcPct val="0"/>
        </a:spcBef>
        <a:buNone/>
        <a:defRPr sz="2400" kern="1200">
          <a:solidFill>
            <a:srgbClr val="36C746"/>
          </a:solidFill>
          <a:latin typeface="Arial"/>
          <a:ea typeface="+mj-ea"/>
          <a:cs typeface="Arial"/>
        </a:defRPr>
      </a:lvl1pPr>
    </p:titleStyle>
    <p:bodyStyle>
      <a:lvl1pPr marL="173032" indent="-157158" algn="l" defTabSz="457184" rtl="0" eaLnBrk="1" latinLnBrk="0" hangingPunct="1">
        <a:spcBef>
          <a:spcPts val="500"/>
        </a:spcBef>
        <a:spcAft>
          <a:spcPts val="500"/>
        </a:spcAft>
        <a:buClr>
          <a:schemeClr val="bg2"/>
        </a:buClr>
        <a:buFont typeface="Arial" panose="020B0604020202020204" pitchFamily="34" charset="0"/>
        <a:buNone/>
        <a:defRPr sz="1500" kern="1200">
          <a:solidFill>
            <a:schemeClr val="accent1"/>
          </a:solidFill>
          <a:latin typeface="Arial"/>
          <a:ea typeface="+mn-ea"/>
          <a:cs typeface="Arial"/>
        </a:defRPr>
      </a:lvl1pPr>
      <a:lvl2pPr marL="361938" indent="-182557" algn="l" defTabSz="447659" rtl="0" eaLnBrk="1" latinLnBrk="0" hangingPunct="1">
        <a:spcBef>
          <a:spcPts val="500"/>
        </a:spcBef>
        <a:spcAft>
          <a:spcPts val="500"/>
        </a:spcAft>
        <a:buClr>
          <a:srgbClr val="36C746"/>
        </a:buClr>
        <a:buFont typeface="Arial" pitchFamily="34" charset="0"/>
        <a:buChar char="•"/>
        <a:defRPr sz="1400" kern="1200">
          <a:solidFill>
            <a:schemeClr val="accent1"/>
          </a:solidFill>
          <a:latin typeface="Arial"/>
          <a:ea typeface="+mn-ea"/>
          <a:cs typeface="Arial"/>
        </a:defRPr>
      </a:lvl2pPr>
      <a:lvl3pPr marL="538144" indent="-179382" algn="l" defTabSz="457184" rtl="0" eaLnBrk="1" latinLnBrk="0" hangingPunct="1">
        <a:spcBef>
          <a:spcPts val="500"/>
        </a:spcBef>
        <a:spcAft>
          <a:spcPts val="500"/>
        </a:spcAft>
        <a:buClr>
          <a:srgbClr val="36C746"/>
        </a:buClr>
        <a:buFont typeface="Arial" pitchFamily="34" charset="0"/>
        <a:buChar char="‒"/>
        <a:defRPr sz="1300" kern="1200">
          <a:solidFill>
            <a:schemeClr val="accent1"/>
          </a:solidFill>
          <a:latin typeface="Arial"/>
          <a:ea typeface="+mn-ea"/>
          <a:cs typeface="Arial"/>
        </a:defRPr>
      </a:lvl3pPr>
      <a:lvl4pPr marL="719113" indent="-179382" algn="l" defTabSz="457184" rtl="0" eaLnBrk="1" latinLnBrk="0" hangingPunct="1">
        <a:spcBef>
          <a:spcPts val="500"/>
        </a:spcBef>
        <a:spcAft>
          <a:spcPts val="500"/>
        </a:spcAft>
        <a:buClr>
          <a:srgbClr val="36C746"/>
        </a:buClr>
        <a:buFont typeface="Arial" panose="020B0604020202020204" pitchFamily="34" charset="0"/>
        <a:buChar char="–"/>
        <a:defRPr sz="1200" kern="1200">
          <a:solidFill>
            <a:schemeClr val="accent1"/>
          </a:solidFill>
          <a:latin typeface="Arial"/>
          <a:ea typeface="+mn-ea"/>
          <a:cs typeface="Arial"/>
        </a:defRPr>
      </a:lvl4pPr>
      <a:lvl5pPr marL="896906" indent="-185731" algn="l" defTabSz="457184" rtl="0" eaLnBrk="1" latinLnBrk="0" hangingPunct="1">
        <a:spcBef>
          <a:spcPts val="500"/>
        </a:spcBef>
        <a:spcAft>
          <a:spcPts val="500"/>
        </a:spcAft>
        <a:buClr>
          <a:srgbClr val="36C746"/>
        </a:buClr>
        <a:buFont typeface="Arial" panose="020B0604020202020204" pitchFamily="34" charset="0"/>
        <a:buChar char="–"/>
        <a:defRPr sz="1000" kern="1200">
          <a:solidFill>
            <a:schemeClr val="accent1"/>
          </a:solidFill>
          <a:latin typeface="Arial"/>
          <a:ea typeface="+mn-ea"/>
          <a:cs typeface="Arial"/>
        </a:defRPr>
      </a:lvl5pPr>
      <a:lvl6pPr marL="896080" indent="-182874" algn="l" defTabSz="457184" rtl="0" eaLnBrk="1" latinLnBrk="0" hangingPunct="1">
        <a:spcBef>
          <a:spcPts val="500"/>
        </a:spcBef>
        <a:spcAft>
          <a:spcPts val="500"/>
        </a:spcAft>
        <a:buClr>
          <a:schemeClr val="bg2"/>
        </a:buClr>
        <a:buFont typeface="Arial" panose="020B0604020202020204" pitchFamily="34" charset="0"/>
        <a:buChar char="–"/>
        <a:defRPr sz="1000" kern="1200" baseline="0">
          <a:solidFill>
            <a:schemeClr val="accent1"/>
          </a:solidFill>
          <a:latin typeface="Arial" panose="020B0604020202020204" pitchFamily="34" charset="0"/>
          <a:ea typeface="+mn-ea"/>
          <a:cs typeface="Arial" panose="020B0604020202020204" pitchFamily="34" charset="0"/>
        </a:defRPr>
      </a:lvl6pPr>
      <a:lvl7pPr marL="896080" indent="-182874" algn="l" defTabSz="457184" rtl="0" eaLnBrk="1" latinLnBrk="0" hangingPunct="1">
        <a:spcBef>
          <a:spcPts val="500"/>
        </a:spcBef>
        <a:spcAft>
          <a:spcPts val="500"/>
        </a:spcAft>
        <a:buClr>
          <a:schemeClr val="bg2"/>
        </a:buClr>
        <a:buFont typeface="Arial" panose="020B0604020202020204" pitchFamily="34" charset="0"/>
        <a:buChar char="–"/>
        <a:defRPr sz="900" kern="1200">
          <a:solidFill>
            <a:schemeClr val="accent1"/>
          </a:solidFill>
          <a:latin typeface="Arial" panose="020B0604020202020204" pitchFamily="34" charset="0"/>
          <a:ea typeface="+mn-ea"/>
          <a:cs typeface="Arial" panose="020B0604020202020204" pitchFamily="34" charset="0"/>
        </a:defRPr>
      </a:lvl7pPr>
      <a:lvl8pPr marL="3428879" indent="-228592" algn="l" defTabSz="457184" rtl="0" eaLnBrk="1" latinLnBrk="0" hangingPunct="1">
        <a:spcBef>
          <a:spcPct val="20000"/>
        </a:spcBef>
        <a:buFont typeface="Arial"/>
        <a:buChar char="•"/>
        <a:defRPr sz="2000" kern="1200">
          <a:solidFill>
            <a:schemeClr val="tx1"/>
          </a:solidFill>
          <a:latin typeface="+mn-lt"/>
          <a:ea typeface="+mn-ea"/>
          <a:cs typeface="+mn-cs"/>
        </a:defRPr>
      </a:lvl8pPr>
      <a:lvl9pPr marL="3886063" indent="-228592" algn="l" defTabSz="45718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6.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6.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Max-Rive-10-1024x518.jpg"/>
          <p:cNvPicPr>
            <a:picLocks noGrp="1" noChangeAspect="1"/>
          </p:cNvPicPr>
          <p:nvPr>
            <p:ph type="pic" sz="quarter" idx="14"/>
          </p:nvPr>
        </p:nvPicPr>
        <p:blipFill>
          <a:blip r:embed="rId3" cstate="print"/>
          <a:srcRect l="9943" r="9943"/>
          <a:stretch>
            <a:fillRect/>
          </a:stretch>
        </p:blipFill>
        <p:spPr/>
      </p:pic>
      <p:sp>
        <p:nvSpPr>
          <p:cNvPr id="12" name="Title 11"/>
          <p:cNvSpPr>
            <a:spLocks noGrp="1"/>
          </p:cNvSpPr>
          <p:nvPr>
            <p:ph type="ctrTitle"/>
          </p:nvPr>
        </p:nvSpPr>
        <p:spPr/>
        <p:txBody>
          <a:bodyPr/>
          <a:lstStyle/>
          <a:p>
            <a:r>
              <a:rPr lang="ru-RU" dirty="0" smtClean="0"/>
              <a:t>Покори вершину с</a:t>
            </a:r>
            <a:r>
              <a:rPr lang="en-US" dirty="0" smtClean="0"/>
              <a:t> Schneider Electric</a:t>
            </a:r>
            <a:endParaRPr lang="en-US" dirty="0"/>
          </a:p>
        </p:txBody>
      </p:sp>
      <p:sp>
        <p:nvSpPr>
          <p:cNvPr id="13" name="Subtitle 12"/>
          <p:cNvSpPr>
            <a:spLocks noGrp="1"/>
          </p:cNvSpPr>
          <p:nvPr>
            <p:ph type="subTitle" idx="1"/>
          </p:nvPr>
        </p:nvSpPr>
        <p:spPr/>
        <p:txBody>
          <a:bodyPr/>
          <a:lstStyle/>
          <a:p>
            <a:r>
              <a:rPr lang="en-US" dirty="0" smtClean="0"/>
              <a:t> </a:t>
            </a:r>
            <a:r>
              <a:rPr lang="ru-RU" dirty="0" smtClean="0"/>
              <a:t>Акция для дистрибьюторов и дилеров  </a:t>
            </a:r>
            <a:r>
              <a:rPr lang="en-US" dirty="0" smtClean="0"/>
              <a:t>Schneider Electric</a:t>
            </a:r>
            <a:endParaRPr lang="en-US" dirty="0"/>
          </a:p>
        </p:txBody>
      </p:sp>
      <p:sp>
        <p:nvSpPr>
          <p:cNvPr id="5" name="Footer Placeholder 4"/>
          <p:cNvSpPr>
            <a:spLocks noGrp="1"/>
          </p:cNvSpPr>
          <p:nvPr>
            <p:ph type="ftr" sz="quarter" idx="3"/>
          </p:nvPr>
        </p:nvSpPr>
        <p:spPr/>
        <p:txBody>
          <a:bodyPr/>
          <a:lstStyle/>
          <a:p>
            <a:r>
              <a:rPr lang="en-US" smtClean="0"/>
              <a:t>Confidential Property of Schneider Electric  </a:t>
            </a:r>
            <a:endParaRPr lang="en-US" dirty="0"/>
          </a:p>
        </p:txBody>
      </p:sp>
      <p:sp>
        <p:nvSpPr>
          <p:cNvPr id="15" name="Text Placeholder 14"/>
          <p:cNvSpPr>
            <a:spLocks noGrp="1"/>
          </p:cNvSpPr>
          <p:nvPr>
            <p:ph type="body" sz="quarter" idx="15"/>
          </p:nvPr>
        </p:nvSpPr>
        <p:spPr/>
        <p:txBody>
          <a:bodyPr/>
          <a:lstStyle/>
          <a:p>
            <a:r>
              <a:rPr lang="ru-RU" dirty="0" smtClean="0"/>
              <a:t>Срок  проведения акции с 14 июня по 16 сентября 2016 года</a:t>
            </a:r>
          </a:p>
          <a:p>
            <a:r>
              <a:rPr lang="ru-RU" dirty="0" smtClean="0"/>
              <a:t>В акции участвуют серии </a:t>
            </a:r>
            <a:r>
              <a:rPr lang="en-US" dirty="0" smtClean="0"/>
              <a:t>W59 </a:t>
            </a:r>
            <a:r>
              <a:rPr lang="ru-RU" dirty="0" smtClean="0"/>
              <a:t>и </a:t>
            </a:r>
            <a:r>
              <a:rPr lang="en-US" dirty="0" smtClean="0"/>
              <a:t>Sedna</a:t>
            </a:r>
            <a:endParaRPr lang="en-US" dirty="0"/>
          </a:p>
        </p:txBody>
      </p:sp>
      <p:pic>
        <p:nvPicPr>
          <p:cNvPr id="3074" name="Picture 2" descr="C:\Users\SESA121455\Desktop\покори вершину с ШЭ картинка.png"/>
          <p:cNvPicPr>
            <a:picLocks noChangeAspect="1" noChangeArrowheads="1"/>
          </p:cNvPicPr>
          <p:nvPr/>
        </p:nvPicPr>
        <p:blipFill>
          <a:blip r:embed="rId4" cstate="print"/>
          <a:srcRect/>
          <a:stretch>
            <a:fillRect/>
          </a:stretch>
        </p:blipFill>
        <p:spPr bwMode="auto">
          <a:xfrm>
            <a:off x="0" y="1"/>
            <a:ext cx="9144000" cy="356206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1"/>
          </p:nvPr>
        </p:nvSpPr>
        <p:spPr/>
        <p:txBody>
          <a:bodyPr/>
          <a:lstStyle/>
          <a:p>
            <a:r>
              <a:rPr lang="ru-RU" dirty="0" smtClean="0"/>
              <a:t>ЭТАПЫ</a:t>
            </a:r>
            <a:r>
              <a:rPr lang="en-US" dirty="0" smtClean="0"/>
              <a:t> </a:t>
            </a:r>
            <a:r>
              <a:rPr lang="ru-RU" dirty="0" smtClean="0"/>
              <a:t>АКЦИИ</a:t>
            </a:r>
            <a:endParaRPr lang="en-US" dirty="0"/>
          </a:p>
        </p:txBody>
      </p:sp>
      <p:sp>
        <p:nvSpPr>
          <p:cNvPr id="3" name="Номер слайда 2"/>
          <p:cNvSpPr>
            <a:spLocks noGrp="1"/>
          </p:cNvSpPr>
          <p:nvPr>
            <p:ph type="sldNum" sz="quarter" idx="4"/>
          </p:nvPr>
        </p:nvSpPr>
        <p:spPr/>
        <p:txBody>
          <a:bodyPr/>
          <a:lstStyle/>
          <a:p>
            <a:r>
              <a:rPr lang="en-US" smtClean="0"/>
              <a:t>Page </a:t>
            </a:r>
            <a:fld id="{5A9C12DC-491F-9444-86A2-13AC5C62A2FC}" type="slidenum">
              <a:rPr lang="en-US" smtClean="0"/>
              <a:pPr/>
              <a:t>2</a:t>
            </a:fld>
            <a:endParaRPr lang="en-US" dirty="0"/>
          </a:p>
        </p:txBody>
      </p:sp>
      <p:sp>
        <p:nvSpPr>
          <p:cNvPr id="4" name="Нижний колонтитул 3"/>
          <p:cNvSpPr>
            <a:spLocks noGrp="1"/>
          </p:cNvSpPr>
          <p:nvPr>
            <p:ph type="ftr" sz="quarter" idx="3"/>
          </p:nvPr>
        </p:nvSpPr>
        <p:spPr/>
        <p:txBody>
          <a:bodyPr/>
          <a:lstStyle/>
          <a:p>
            <a:r>
              <a:rPr lang="en-US" smtClean="0"/>
              <a:t>Confidential Property of Schneider Electric |</a:t>
            </a:r>
            <a:endParaRPr lang="en-US" dirty="0"/>
          </a:p>
        </p:txBody>
      </p:sp>
      <p:sp>
        <p:nvSpPr>
          <p:cNvPr id="5" name="Текст 4"/>
          <p:cNvSpPr>
            <a:spLocks noGrp="1"/>
          </p:cNvSpPr>
          <p:nvPr>
            <p:ph type="body" sz="quarter" idx="13"/>
          </p:nvPr>
        </p:nvSpPr>
        <p:spPr/>
        <p:txBody>
          <a:bodyPr/>
          <a:lstStyle/>
          <a:p>
            <a:endParaRPr lang="en-US"/>
          </a:p>
        </p:txBody>
      </p:sp>
      <p:sp>
        <p:nvSpPr>
          <p:cNvPr id="6" name="Текст 5"/>
          <p:cNvSpPr>
            <a:spLocks noGrp="1"/>
          </p:cNvSpPr>
          <p:nvPr>
            <p:ph type="body" sz="quarter" idx="12"/>
          </p:nvPr>
        </p:nvSpPr>
        <p:spPr/>
        <p:txBody>
          <a:bodyPr/>
          <a:lstStyle/>
          <a:p>
            <a:r>
              <a:rPr lang="ru-RU" dirty="0" smtClean="0"/>
              <a:t>Наполнение склада дистрибьютора</a:t>
            </a:r>
            <a:endParaRPr lang="en-US" dirty="0"/>
          </a:p>
        </p:txBody>
      </p:sp>
      <p:sp>
        <p:nvSpPr>
          <p:cNvPr id="7" name="Текст 6"/>
          <p:cNvSpPr>
            <a:spLocks noGrp="1"/>
          </p:cNvSpPr>
          <p:nvPr>
            <p:ph type="body" sz="quarter" idx="15"/>
          </p:nvPr>
        </p:nvSpPr>
        <p:spPr/>
        <p:txBody>
          <a:bodyPr/>
          <a:lstStyle/>
          <a:p>
            <a:endParaRPr lang="en-US"/>
          </a:p>
        </p:txBody>
      </p:sp>
      <p:sp>
        <p:nvSpPr>
          <p:cNvPr id="8" name="Текст 7"/>
          <p:cNvSpPr>
            <a:spLocks noGrp="1"/>
          </p:cNvSpPr>
          <p:nvPr>
            <p:ph type="body" sz="quarter" idx="14"/>
          </p:nvPr>
        </p:nvSpPr>
        <p:spPr/>
        <p:txBody>
          <a:bodyPr/>
          <a:lstStyle/>
          <a:p>
            <a:r>
              <a:rPr lang="ru-RU" dirty="0" smtClean="0"/>
              <a:t>Транслирование скидки клиентам</a:t>
            </a:r>
          </a:p>
          <a:p>
            <a:r>
              <a:rPr lang="ru-RU" dirty="0" smtClean="0"/>
              <a:t>дистрибьютора</a:t>
            </a:r>
            <a:endParaRPr lang="en-US" dirty="0" smtClean="0"/>
          </a:p>
          <a:p>
            <a:endParaRPr lang="en-US" dirty="0"/>
          </a:p>
        </p:txBody>
      </p:sp>
      <p:sp>
        <p:nvSpPr>
          <p:cNvPr id="9" name="Текст 8"/>
          <p:cNvSpPr>
            <a:spLocks noGrp="1"/>
          </p:cNvSpPr>
          <p:nvPr>
            <p:ph type="body" sz="quarter" idx="16"/>
          </p:nvPr>
        </p:nvSpPr>
        <p:spPr/>
        <p:txBody>
          <a:bodyPr/>
          <a:lstStyle/>
          <a:p>
            <a:endParaRPr lang="en-US"/>
          </a:p>
        </p:txBody>
      </p:sp>
      <p:sp>
        <p:nvSpPr>
          <p:cNvPr id="10" name="Текст 9"/>
          <p:cNvSpPr>
            <a:spLocks noGrp="1"/>
          </p:cNvSpPr>
          <p:nvPr>
            <p:ph type="body" sz="quarter" idx="17"/>
          </p:nvPr>
        </p:nvSpPr>
        <p:spPr/>
        <p:txBody>
          <a:bodyPr/>
          <a:lstStyle/>
          <a:p>
            <a:r>
              <a:rPr lang="ru-RU" dirty="0" smtClean="0"/>
              <a:t>Розничная цена</a:t>
            </a:r>
            <a:endParaRPr lang="en-US" dirty="0"/>
          </a:p>
        </p:txBody>
      </p:sp>
      <p:sp>
        <p:nvSpPr>
          <p:cNvPr id="11" name="Текст 10"/>
          <p:cNvSpPr>
            <a:spLocks noGrp="1"/>
          </p:cNvSpPr>
          <p:nvPr>
            <p:ph type="body" sz="quarter" idx="18"/>
          </p:nvPr>
        </p:nvSpPr>
        <p:spPr/>
        <p:txBody>
          <a:bodyPr/>
          <a:lstStyle/>
          <a:p>
            <a:endParaRPr lang="en-US" dirty="0"/>
          </a:p>
        </p:txBody>
      </p:sp>
      <p:pic>
        <p:nvPicPr>
          <p:cNvPr id="1028" name="Picture 4"/>
          <p:cNvPicPr>
            <a:picLocks noChangeAspect="1" noChangeArrowheads="1"/>
          </p:cNvPicPr>
          <p:nvPr/>
        </p:nvPicPr>
        <p:blipFill>
          <a:blip r:embed="rId2" cstate="print"/>
          <a:srcRect/>
          <a:stretch>
            <a:fillRect/>
          </a:stretch>
        </p:blipFill>
        <p:spPr bwMode="auto">
          <a:xfrm>
            <a:off x="248433" y="917101"/>
            <a:ext cx="4143375" cy="2266950"/>
          </a:xfrm>
          <a:prstGeom prst="rect">
            <a:avLst/>
          </a:prstGeom>
          <a:noFill/>
          <a:ln w="9525">
            <a:noFill/>
            <a:miter lim="800000"/>
            <a:headEnd/>
            <a:tailEnd/>
          </a:ln>
        </p:spPr>
      </p:pic>
      <p:pic>
        <p:nvPicPr>
          <p:cNvPr id="25" name="Picture 24" descr="257128_1.jpg"/>
          <p:cNvPicPr>
            <a:picLocks noChangeAspect="1"/>
          </p:cNvPicPr>
          <p:nvPr/>
        </p:nvPicPr>
        <p:blipFill>
          <a:blip r:embed="rId3" cstate="print"/>
          <a:stretch>
            <a:fillRect/>
          </a:stretch>
        </p:blipFill>
        <p:spPr>
          <a:xfrm>
            <a:off x="412658" y="4162567"/>
            <a:ext cx="1188807" cy="1119117"/>
          </a:xfrm>
          <a:prstGeom prst="rect">
            <a:avLst/>
          </a:prstGeom>
        </p:spPr>
      </p:pic>
      <p:sp>
        <p:nvSpPr>
          <p:cNvPr id="29" name="TextBox 28"/>
          <p:cNvSpPr txBox="1"/>
          <p:nvPr/>
        </p:nvSpPr>
        <p:spPr>
          <a:xfrm>
            <a:off x="1419367" y="3343702"/>
            <a:ext cx="1963999" cy="461665"/>
          </a:xfrm>
          <a:prstGeom prst="rect">
            <a:avLst/>
          </a:prstGeom>
          <a:noFill/>
        </p:spPr>
        <p:txBody>
          <a:bodyPr wrap="none" rtlCol="0">
            <a:spAutoFit/>
          </a:bodyPr>
          <a:lstStyle/>
          <a:p>
            <a:r>
              <a:rPr lang="en-US" sz="2400" b="1" dirty="0" smtClean="0">
                <a:solidFill>
                  <a:schemeClr val="bg1"/>
                </a:solidFill>
              </a:rPr>
              <a:t>Sedna&amp;W59</a:t>
            </a:r>
            <a:endParaRPr lang="ru-RU" sz="2400" b="1" dirty="0">
              <a:solidFill>
                <a:schemeClr val="bg1"/>
              </a:solidFill>
            </a:endParaRPr>
          </a:p>
        </p:txBody>
      </p:sp>
      <p:pic>
        <p:nvPicPr>
          <p:cNvPr id="31" name="Picture 23" descr="vs616-157b"/>
          <p:cNvPicPr>
            <a:picLocks noChangeAspect="1" noChangeArrowheads="1"/>
          </p:cNvPicPr>
          <p:nvPr/>
        </p:nvPicPr>
        <p:blipFill>
          <a:blip r:embed="rId4" cstate="print"/>
          <a:srcRect/>
          <a:stretch>
            <a:fillRect/>
          </a:stretch>
        </p:blipFill>
        <p:spPr bwMode="auto">
          <a:xfrm>
            <a:off x="2792230" y="4136693"/>
            <a:ext cx="1083734" cy="1158638"/>
          </a:xfrm>
          <a:prstGeom prst="rect">
            <a:avLst/>
          </a:prstGeom>
          <a:noFill/>
          <a:ln w="9525">
            <a:noFill/>
            <a:miter lim="800000"/>
            <a:headEnd/>
            <a:tailEnd/>
          </a:ln>
        </p:spPr>
      </p:pic>
      <p:sp>
        <p:nvSpPr>
          <p:cNvPr id="17" name="Текст 16"/>
          <p:cNvSpPr>
            <a:spLocks noGrp="1"/>
          </p:cNvSpPr>
          <p:nvPr>
            <p:ph type="body" sz="quarter" idx="19"/>
          </p:nvPr>
        </p:nvSpPr>
        <p:spPr/>
        <p:txBody>
          <a:bodyPr/>
          <a:lstStyle/>
          <a:p>
            <a:r>
              <a:rPr lang="ru-RU" dirty="0" smtClean="0"/>
              <a:t>Материал для поддержки акции</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r>
              <a:rPr lang="en-US" smtClean="0"/>
              <a:t>Page </a:t>
            </a:r>
            <a:fld id="{5A9C12DC-491F-9444-86A2-13AC5C62A2FC}" type="slidenum">
              <a:rPr lang="en-US" smtClean="0"/>
              <a:pPr/>
              <a:t>3</a:t>
            </a:fld>
            <a:endParaRPr lang="en-US" dirty="0"/>
          </a:p>
        </p:txBody>
      </p:sp>
      <p:sp>
        <p:nvSpPr>
          <p:cNvPr id="4" name="Footer Placeholder 3"/>
          <p:cNvSpPr>
            <a:spLocks noGrp="1"/>
          </p:cNvSpPr>
          <p:nvPr>
            <p:ph type="ftr" sz="quarter" idx="3"/>
          </p:nvPr>
        </p:nvSpPr>
        <p:spPr/>
        <p:txBody>
          <a:bodyPr/>
          <a:lstStyle/>
          <a:p>
            <a:r>
              <a:rPr lang="en-US" smtClean="0"/>
              <a:t>Confidential Property of Schneider Electric |</a:t>
            </a:r>
            <a:endParaRPr lang="en-US" dirty="0"/>
          </a:p>
        </p:txBody>
      </p:sp>
      <p:sp>
        <p:nvSpPr>
          <p:cNvPr id="5" name="Content Placeholder 4"/>
          <p:cNvSpPr>
            <a:spLocks noGrp="1"/>
          </p:cNvSpPr>
          <p:nvPr>
            <p:ph sz="quarter" idx="31"/>
          </p:nvPr>
        </p:nvSpPr>
        <p:spPr>
          <a:xfrm>
            <a:off x="176169" y="941696"/>
            <a:ext cx="8679570" cy="4516053"/>
          </a:xfrm>
        </p:spPr>
        <p:txBody>
          <a:bodyPr/>
          <a:lstStyle/>
          <a:p>
            <a:r>
              <a:rPr lang="ru-RU" b="1" dirty="0" smtClean="0"/>
              <a:t>Акция по наполнению складов дистрибьюторов по сериям </a:t>
            </a:r>
            <a:r>
              <a:rPr lang="en-US" b="1" dirty="0" err="1" smtClean="0"/>
              <a:t>Sedna</a:t>
            </a:r>
            <a:r>
              <a:rPr lang="ru-RU" b="1" dirty="0" smtClean="0"/>
              <a:t> и </a:t>
            </a:r>
            <a:r>
              <a:rPr lang="en-US" b="1" dirty="0" smtClean="0"/>
              <a:t>W59.</a:t>
            </a:r>
            <a:endParaRPr lang="ru-RU" b="1" dirty="0" smtClean="0"/>
          </a:p>
          <a:p>
            <a:r>
              <a:rPr lang="ru-RU" dirty="0" smtClean="0"/>
              <a:t>Для участия в акции* дистрибьютору  предлагается выбрать индивидуальный пакет:</a:t>
            </a:r>
          </a:p>
          <a:p>
            <a:endParaRPr lang="ru-RU" b="1" dirty="0" smtClean="0"/>
          </a:p>
          <a:p>
            <a:pPr>
              <a:buFont typeface="Wingdings" pitchFamily="2" charset="2"/>
              <a:buChar char="Ø"/>
            </a:pPr>
            <a:r>
              <a:rPr lang="ru-RU" b="1" dirty="0" smtClean="0"/>
              <a:t>  Пакет «Эльбрус»:</a:t>
            </a:r>
          </a:p>
          <a:p>
            <a:r>
              <a:rPr lang="ru-RU" dirty="0" smtClean="0"/>
              <a:t>заявленный рост 50% от индивидуального плана – доп.скидка </a:t>
            </a:r>
            <a:r>
              <a:rPr lang="ru-RU" dirty="0" smtClean="0">
                <a:solidFill>
                  <a:srgbClr val="FF0000"/>
                </a:solidFill>
              </a:rPr>
              <a:t>10%</a:t>
            </a:r>
            <a:endParaRPr lang="en-US" dirty="0" smtClean="0">
              <a:solidFill>
                <a:srgbClr val="FF0000"/>
              </a:solidFill>
            </a:endParaRPr>
          </a:p>
          <a:p>
            <a:pPr>
              <a:buFont typeface="Wingdings" pitchFamily="2" charset="2"/>
              <a:buChar char="Ø"/>
            </a:pPr>
            <a:r>
              <a:rPr lang="ru-RU" b="1" dirty="0" smtClean="0"/>
              <a:t>  Пакет «Арарат»:</a:t>
            </a:r>
          </a:p>
          <a:p>
            <a:r>
              <a:rPr lang="ru-RU" dirty="0" smtClean="0"/>
              <a:t>заявленный рост 40% от индивидуального плана – доп.скидка  </a:t>
            </a:r>
            <a:r>
              <a:rPr lang="ru-RU" dirty="0" smtClean="0">
                <a:solidFill>
                  <a:srgbClr val="FF0000"/>
                </a:solidFill>
              </a:rPr>
              <a:t> 9%</a:t>
            </a:r>
            <a:endParaRPr lang="en-US" dirty="0" smtClean="0">
              <a:solidFill>
                <a:srgbClr val="FF0000"/>
              </a:solidFill>
            </a:endParaRPr>
          </a:p>
          <a:p>
            <a:pPr>
              <a:buFont typeface="Wingdings" pitchFamily="2" charset="2"/>
              <a:buChar char="Ø"/>
            </a:pPr>
            <a:r>
              <a:rPr lang="ru-RU" b="1" dirty="0" smtClean="0"/>
              <a:t>  Пакет «Казбек»:</a:t>
            </a:r>
          </a:p>
          <a:p>
            <a:r>
              <a:rPr lang="ru-RU" dirty="0" smtClean="0"/>
              <a:t>заявленный рост 30% от индивидуального плана – доп.скидка  </a:t>
            </a:r>
            <a:r>
              <a:rPr lang="ru-RU" dirty="0" smtClean="0">
                <a:solidFill>
                  <a:srgbClr val="FF0000"/>
                </a:solidFill>
              </a:rPr>
              <a:t> 8%</a:t>
            </a:r>
          </a:p>
          <a:p>
            <a:endParaRPr lang="en-US" dirty="0" smtClean="0">
              <a:solidFill>
                <a:srgbClr val="FF0000"/>
              </a:solidFill>
            </a:endParaRPr>
          </a:p>
          <a:p>
            <a:r>
              <a:rPr lang="ru-RU" b="1" dirty="0" smtClean="0"/>
              <a:t>С 01 июня по 14 июня:</a:t>
            </a:r>
            <a:r>
              <a:rPr lang="en-US" b="1" dirty="0" smtClean="0"/>
              <a:t> </a:t>
            </a:r>
            <a:r>
              <a:rPr lang="ru-RU" b="1" dirty="0" smtClean="0"/>
              <a:t>согласование условий с дистрибьюторами</a:t>
            </a:r>
          </a:p>
          <a:p>
            <a:r>
              <a:rPr lang="ru-RU" dirty="0" smtClean="0"/>
              <a:t>ТКИ и КАМ согласовывают индивидуально с каждым партнером по какому пакету и по каким</a:t>
            </a:r>
          </a:p>
          <a:p>
            <a:r>
              <a:rPr lang="ru-RU" dirty="0" smtClean="0"/>
              <a:t>сериям партнер будет получать скидку.</a:t>
            </a:r>
          </a:p>
          <a:p>
            <a:r>
              <a:rPr lang="ru-RU" b="1" dirty="0" smtClean="0"/>
              <a:t>С 14 июня СТАРТ  </a:t>
            </a:r>
            <a:r>
              <a:rPr lang="ru-RU" dirty="0" smtClean="0"/>
              <a:t>закупок по акции.</a:t>
            </a:r>
            <a:endParaRPr lang="en-US" dirty="0" smtClean="0"/>
          </a:p>
          <a:p>
            <a:r>
              <a:rPr lang="en-US" i="1" dirty="0" smtClean="0">
                <a:solidFill>
                  <a:srgbClr val="FF0000"/>
                </a:solidFill>
              </a:rPr>
              <a:t>*</a:t>
            </a:r>
            <a:r>
              <a:rPr lang="ru-RU" i="1" dirty="0" smtClean="0">
                <a:solidFill>
                  <a:srgbClr val="FF0000"/>
                </a:solidFill>
              </a:rPr>
              <a:t>Участие в акции возможно как только по одной серии, так и сразу по двум</a:t>
            </a:r>
            <a:endParaRPr lang="en-US" i="1" dirty="0" smtClean="0">
              <a:solidFill>
                <a:srgbClr val="FF0000"/>
              </a:solidFill>
            </a:endParaRPr>
          </a:p>
          <a:p>
            <a:endParaRPr lang="en-US" dirty="0"/>
          </a:p>
        </p:txBody>
      </p:sp>
      <p:sp>
        <p:nvSpPr>
          <p:cNvPr id="6" name="Text Placeholder 5"/>
          <p:cNvSpPr>
            <a:spLocks noGrp="1"/>
          </p:cNvSpPr>
          <p:nvPr>
            <p:ph type="body" sz="quarter" idx="32"/>
          </p:nvPr>
        </p:nvSpPr>
        <p:spPr/>
        <p:txBody>
          <a:bodyPr/>
          <a:lstStyle/>
          <a:p>
            <a:r>
              <a:rPr lang="ru-RU" dirty="0" smtClean="0"/>
              <a:t>Наполнение склада дистрибьютора</a:t>
            </a:r>
            <a:endParaRPr lang="en-US" dirty="0"/>
          </a:p>
        </p:txBody>
      </p:sp>
      <p:pic>
        <p:nvPicPr>
          <p:cNvPr id="14338" name="Picture 2"/>
          <p:cNvPicPr>
            <a:picLocks noChangeAspect="1" noChangeArrowheads="1"/>
          </p:cNvPicPr>
          <p:nvPr/>
        </p:nvPicPr>
        <p:blipFill>
          <a:blip r:embed="rId3" cstate="print"/>
          <a:srcRect/>
          <a:stretch>
            <a:fillRect/>
          </a:stretch>
        </p:blipFill>
        <p:spPr bwMode="auto">
          <a:xfrm>
            <a:off x="6850608" y="1756791"/>
            <a:ext cx="1597356" cy="861732"/>
          </a:xfrm>
          <a:prstGeom prst="rect">
            <a:avLst/>
          </a:prstGeom>
          <a:noFill/>
          <a:ln w="9525">
            <a:noFill/>
            <a:miter lim="800000"/>
            <a:headEnd/>
            <a:tailEnd/>
          </a:ln>
        </p:spPr>
      </p:pic>
      <p:pic>
        <p:nvPicPr>
          <p:cNvPr id="14339" name="Picture 3"/>
          <p:cNvPicPr>
            <a:picLocks noChangeAspect="1" noChangeArrowheads="1"/>
          </p:cNvPicPr>
          <p:nvPr/>
        </p:nvPicPr>
        <p:blipFill>
          <a:blip r:embed="rId4" cstate="print"/>
          <a:srcRect/>
          <a:stretch>
            <a:fillRect/>
          </a:stretch>
        </p:blipFill>
        <p:spPr bwMode="auto">
          <a:xfrm>
            <a:off x="6854588" y="2830204"/>
            <a:ext cx="1757149" cy="658931"/>
          </a:xfrm>
          <a:prstGeom prst="rect">
            <a:avLst/>
          </a:prstGeom>
          <a:noFill/>
          <a:ln w="9525">
            <a:noFill/>
            <a:miter lim="800000"/>
            <a:headEnd/>
            <a:tailEnd/>
          </a:ln>
        </p:spPr>
      </p:pic>
      <p:pic>
        <p:nvPicPr>
          <p:cNvPr id="14340" name="Picture 4"/>
          <p:cNvPicPr>
            <a:picLocks noChangeAspect="1" noChangeArrowheads="1"/>
          </p:cNvPicPr>
          <p:nvPr/>
        </p:nvPicPr>
        <p:blipFill>
          <a:blip r:embed="rId5" cstate="print"/>
          <a:srcRect/>
          <a:stretch>
            <a:fillRect/>
          </a:stretch>
        </p:blipFill>
        <p:spPr bwMode="auto">
          <a:xfrm>
            <a:off x="6864469" y="3598232"/>
            <a:ext cx="1610791" cy="8091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4"/>
          </p:nvPr>
        </p:nvSpPr>
        <p:spPr/>
        <p:txBody>
          <a:bodyPr/>
          <a:lstStyle/>
          <a:p>
            <a:r>
              <a:rPr lang="en-US" smtClean="0"/>
              <a:t>Page </a:t>
            </a:r>
            <a:fld id="{5A9C12DC-491F-9444-86A2-13AC5C62A2FC}" type="slidenum">
              <a:rPr lang="en-US" smtClean="0"/>
              <a:pPr/>
              <a:t>4</a:t>
            </a:fld>
            <a:endParaRPr lang="en-US" dirty="0"/>
          </a:p>
        </p:txBody>
      </p:sp>
      <p:sp>
        <p:nvSpPr>
          <p:cNvPr id="3" name="Нижний колонтитул 2"/>
          <p:cNvSpPr>
            <a:spLocks noGrp="1"/>
          </p:cNvSpPr>
          <p:nvPr>
            <p:ph type="ftr" sz="quarter" idx="3"/>
          </p:nvPr>
        </p:nvSpPr>
        <p:spPr/>
        <p:txBody>
          <a:bodyPr/>
          <a:lstStyle/>
          <a:p>
            <a:r>
              <a:rPr lang="en-US" smtClean="0"/>
              <a:t>Confidential Property of Schneider Electric |</a:t>
            </a:r>
            <a:endParaRPr lang="en-US" dirty="0"/>
          </a:p>
        </p:txBody>
      </p:sp>
      <p:sp>
        <p:nvSpPr>
          <p:cNvPr id="4" name="Содержимое 3"/>
          <p:cNvSpPr>
            <a:spLocks noGrp="1"/>
          </p:cNvSpPr>
          <p:nvPr>
            <p:ph sz="quarter" idx="31"/>
          </p:nvPr>
        </p:nvSpPr>
        <p:spPr/>
        <p:txBody>
          <a:bodyPr/>
          <a:lstStyle/>
          <a:p>
            <a:r>
              <a:rPr lang="ru-RU" dirty="0" smtClean="0"/>
              <a:t>Партнер может участвовать в акции по каждой серии  с разными пакетами например :</a:t>
            </a:r>
          </a:p>
          <a:p>
            <a:r>
              <a:rPr lang="en-US" dirty="0" smtClean="0"/>
              <a:t>Sedna </a:t>
            </a:r>
            <a:r>
              <a:rPr lang="ru-RU" b="1" dirty="0" smtClean="0"/>
              <a:t>Пакет «Казбек» -  </a:t>
            </a:r>
            <a:r>
              <a:rPr lang="ru-RU" dirty="0" smtClean="0"/>
              <a:t>рост 30%– доп.скидка   </a:t>
            </a:r>
            <a:r>
              <a:rPr lang="ru-RU" dirty="0" smtClean="0">
                <a:solidFill>
                  <a:srgbClr val="FF0000"/>
                </a:solidFill>
              </a:rPr>
              <a:t>8%</a:t>
            </a:r>
          </a:p>
          <a:p>
            <a:r>
              <a:rPr lang="en-US" dirty="0" smtClean="0"/>
              <a:t>W59  </a:t>
            </a:r>
            <a:r>
              <a:rPr lang="ru-RU" b="1" dirty="0" smtClean="0"/>
              <a:t>Пакет «Эльбрус» </a:t>
            </a:r>
            <a:r>
              <a:rPr lang="ru-RU" dirty="0" smtClean="0"/>
              <a:t> рост 50%  – доп.скидка </a:t>
            </a:r>
            <a:r>
              <a:rPr lang="ru-RU" dirty="0" smtClean="0">
                <a:solidFill>
                  <a:srgbClr val="FF0000"/>
                </a:solidFill>
              </a:rPr>
              <a:t>10%</a:t>
            </a:r>
          </a:p>
          <a:p>
            <a:endParaRPr lang="en-US" dirty="0" smtClean="0">
              <a:solidFill>
                <a:srgbClr val="FF0000"/>
              </a:solidFill>
            </a:endParaRPr>
          </a:p>
          <a:p>
            <a:r>
              <a:rPr lang="ru-RU" dirty="0" smtClean="0">
                <a:solidFill>
                  <a:srgbClr val="FF0000"/>
                </a:solidFill>
              </a:rPr>
              <a:t>Обязательно</a:t>
            </a:r>
            <a:r>
              <a:rPr lang="ru-RU" dirty="0" smtClean="0"/>
              <a:t> размещение новости об акции  на сайте у партнера.</a:t>
            </a:r>
          </a:p>
          <a:p>
            <a:endParaRPr lang="en-US" dirty="0" smtClean="0"/>
          </a:p>
          <a:p>
            <a:r>
              <a:rPr lang="ru-RU" b="1" dirty="0" smtClean="0"/>
              <a:t>С 14 июня  по 16 сентября  </a:t>
            </a:r>
            <a:r>
              <a:rPr lang="ru-RU" dirty="0" smtClean="0"/>
              <a:t>дистрибьюторы могут размещать неограниченное количество КП.</a:t>
            </a:r>
            <a:endParaRPr lang="en-US" dirty="0" smtClean="0"/>
          </a:p>
          <a:p>
            <a:endParaRPr lang="ru-RU" dirty="0" smtClean="0"/>
          </a:p>
          <a:p>
            <a:r>
              <a:rPr lang="ru-RU" dirty="0" smtClean="0"/>
              <a:t>В качестве контроля за соблюдением условий акции </a:t>
            </a:r>
            <a:r>
              <a:rPr lang="ru-RU" b="1" dirty="0" smtClean="0"/>
              <a:t>1 августа  </a:t>
            </a:r>
            <a:r>
              <a:rPr lang="ru-RU" dirty="0" smtClean="0"/>
              <a:t>будет проводиться</a:t>
            </a:r>
            <a:endParaRPr lang="en-US" dirty="0" smtClean="0"/>
          </a:p>
          <a:p>
            <a:r>
              <a:rPr lang="ru-RU" dirty="0" smtClean="0"/>
              <a:t>контрольный срез закупок</a:t>
            </a:r>
            <a:r>
              <a:rPr lang="en-US" dirty="0" smtClean="0"/>
              <a:t> </a:t>
            </a:r>
            <a:r>
              <a:rPr lang="ru-RU" dirty="0" smtClean="0"/>
              <a:t>.</a:t>
            </a:r>
            <a:endParaRPr lang="en-US" dirty="0" smtClean="0"/>
          </a:p>
          <a:p>
            <a:r>
              <a:rPr lang="ru-RU" dirty="0" smtClean="0"/>
              <a:t>   Для тех партнеров, чьи закупки окажутся ниже плановой отметки (менее 50% выполнения), доп.скидка будет отменена (после уведомления о необходимости закупить необходимый объем для сохранения доп.скидки)</a:t>
            </a:r>
            <a:endParaRPr lang="en-US" dirty="0"/>
          </a:p>
        </p:txBody>
      </p:sp>
      <p:sp>
        <p:nvSpPr>
          <p:cNvPr id="5" name="Текст 4"/>
          <p:cNvSpPr>
            <a:spLocks noGrp="1"/>
          </p:cNvSpPr>
          <p:nvPr>
            <p:ph type="body" sz="quarter" idx="32"/>
          </p:nvPr>
        </p:nvSpPr>
        <p:spPr/>
        <p:txBody>
          <a:bodyPr/>
          <a:lstStyle/>
          <a:p>
            <a:r>
              <a:rPr lang="ru-RU" dirty="0" smtClean="0"/>
              <a:t>Наполнение склада дистрибьютора</a:t>
            </a:r>
            <a:endParaRPr lang="en-US" dirty="0"/>
          </a:p>
        </p:txBody>
      </p:sp>
      <p:pic>
        <p:nvPicPr>
          <p:cNvPr id="12290" name="Picture 2" descr="http://xn----7sbb1bpezbj1c4cub.xn--p1ai/img/akciya.png"/>
          <p:cNvPicPr>
            <a:picLocks noChangeAspect="1" noChangeArrowheads="1"/>
          </p:cNvPicPr>
          <p:nvPr/>
        </p:nvPicPr>
        <p:blipFill>
          <a:blip r:embed="rId3" cstate="print"/>
          <a:srcRect/>
          <a:stretch>
            <a:fillRect/>
          </a:stretch>
        </p:blipFill>
        <p:spPr bwMode="auto">
          <a:xfrm>
            <a:off x="5996816" y="191069"/>
            <a:ext cx="2800064" cy="14000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4"/>
          </p:nvPr>
        </p:nvSpPr>
        <p:spPr/>
        <p:txBody>
          <a:bodyPr/>
          <a:lstStyle/>
          <a:p>
            <a:r>
              <a:rPr lang="en-US" smtClean="0"/>
              <a:t>Page </a:t>
            </a:r>
            <a:fld id="{5A9C12DC-491F-9444-86A2-13AC5C62A2FC}" type="slidenum">
              <a:rPr lang="en-US" smtClean="0"/>
              <a:pPr/>
              <a:t>5</a:t>
            </a:fld>
            <a:endParaRPr lang="en-US" dirty="0"/>
          </a:p>
        </p:txBody>
      </p:sp>
      <p:sp>
        <p:nvSpPr>
          <p:cNvPr id="3" name="Нижний колонтитул 2"/>
          <p:cNvSpPr>
            <a:spLocks noGrp="1"/>
          </p:cNvSpPr>
          <p:nvPr>
            <p:ph type="ftr" sz="quarter" idx="3"/>
          </p:nvPr>
        </p:nvSpPr>
        <p:spPr/>
        <p:txBody>
          <a:bodyPr/>
          <a:lstStyle/>
          <a:p>
            <a:r>
              <a:rPr lang="en-US" smtClean="0"/>
              <a:t>Confidential Property of Schneider Electric |</a:t>
            </a:r>
            <a:endParaRPr lang="en-US" dirty="0"/>
          </a:p>
        </p:txBody>
      </p:sp>
      <p:sp>
        <p:nvSpPr>
          <p:cNvPr id="4" name="Содержимое 3"/>
          <p:cNvSpPr>
            <a:spLocks noGrp="1"/>
          </p:cNvSpPr>
          <p:nvPr>
            <p:ph sz="quarter" idx="31"/>
          </p:nvPr>
        </p:nvSpPr>
        <p:spPr>
          <a:xfrm>
            <a:off x="203464" y="1863741"/>
            <a:ext cx="8679570" cy="4235452"/>
          </a:xfrm>
        </p:spPr>
        <p:txBody>
          <a:bodyPr/>
          <a:lstStyle/>
          <a:p>
            <a:endParaRPr lang="ru-RU" dirty="0" smtClean="0"/>
          </a:p>
          <a:p>
            <a:endParaRPr lang="ru-RU" dirty="0" smtClean="0"/>
          </a:p>
          <a:p>
            <a:r>
              <a:rPr lang="ru-RU" dirty="0" smtClean="0"/>
              <a:t>Во время проведения акции Дистрибьютор </a:t>
            </a:r>
            <a:r>
              <a:rPr lang="ru-RU" b="1" dirty="0" smtClean="0"/>
              <a:t>транслирует  скидку  </a:t>
            </a:r>
            <a:r>
              <a:rPr lang="ru-RU" dirty="0" smtClean="0">
                <a:solidFill>
                  <a:srgbClr val="FF0000"/>
                </a:solidFill>
              </a:rPr>
              <a:t>7% </a:t>
            </a:r>
          </a:p>
          <a:p>
            <a:r>
              <a:rPr lang="ru-RU" dirty="0" smtClean="0"/>
              <a:t>всем типам торговых партнеров  (дилеры авторизованные и неавторизованные,</a:t>
            </a:r>
            <a:r>
              <a:rPr lang="en-US" dirty="0" smtClean="0"/>
              <a:t> DIY</a:t>
            </a:r>
            <a:r>
              <a:rPr lang="ru-RU" dirty="0" smtClean="0"/>
              <a:t>)</a:t>
            </a:r>
          </a:p>
          <a:p>
            <a:endParaRPr lang="ru-RU" dirty="0" smtClean="0"/>
          </a:p>
          <a:p>
            <a:endParaRPr lang="ru-RU" dirty="0" smtClean="0"/>
          </a:p>
          <a:p>
            <a:r>
              <a:rPr lang="ru-RU" dirty="0" smtClean="0"/>
              <a:t>*** Данную скидку дистрибьютор  может так же предлагать любым  категориям клиентов по собственному усмотрению (ЭМО, проектные продажи и т.д.)   </a:t>
            </a:r>
            <a:r>
              <a:rPr lang="ru-RU" b="1" dirty="0" smtClean="0"/>
              <a:t>кроме розничных  покупателей.</a:t>
            </a:r>
          </a:p>
          <a:p>
            <a:endParaRPr lang="ru-RU" dirty="0" smtClean="0"/>
          </a:p>
          <a:p>
            <a:endParaRPr lang="ru-RU" dirty="0" smtClean="0">
              <a:solidFill>
                <a:srgbClr val="FF0000"/>
              </a:solidFill>
            </a:endParaRPr>
          </a:p>
          <a:p>
            <a:r>
              <a:rPr lang="ru-RU" dirty="0" smtClean="0"/>
              <a:t>. </a:t>
            </a:r>
          </a:p>
        </p:txBody>
      </p:sp>
      <p:sp>
        <p:nvSpPr>
          <p:cNvPr id="5" name="Текст 4"/>
          <p:cNvSpPr>
            <a:spLocks noGrp="1"/>
          </p:cNvSpPr>
          <p:nvPr>
            <p:ph type="body" sz="quarter" idx="32"/>
          </p:nvPr>
        </p:nvSpPr>
        <p:spPr/>
        <p:txBody>
          <a:bodyPr/>
          <a:lstStyle/>
          <a:p>
            <a:r>
              <a:rPr lang="ru-RU" dirty="0" smtClean="0"/>
              <a:t>Транслирование скидки клиентам дистрибьютора</a:t>
            </a:r>
            <a:endParaRPr lang="en-US" dirty="0" smtClean="0"/>
          </a:p>
          <a:p>
            <a:endParaRPr lang="en-US" dirty="0"/>
          </a:p>
        </p:txBody>
      </p:sp>
      <p:pic>
        <p:nvPicPr>
          <p:cNvPr id="10241" name="Picture 1"/>
          <p:cNvPicPr>
            <a:picLocks noChangeAspect="1" noChangeArrowheads="1"/>
          </p:cNvPicPr>
          <p:nvPr/>
        </p:nvPicPr>
        <p:blipFill>
          <a:blip r:embed="rId2" cstate="print"/>
          <a:srcRect/>
          <a:stretch>
            <a:fillRect/>
          </a:stretch>
        </p:blipFill>
        <p:spPr bwMode="auto">
          <a:xfrm>
            <a:off x="6818124" y="642938"/>
            <a:ext cx="2085975" cy="191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4"/>
          </p:nvPr>
        </p:nvSpPr>
        <p:spPr/>
        <p:txBody>
          <a:bodyPr/>
          <a:lstStyle/>
          <a:p>
            <a:r>
              <a:rPr lang="en-US" smtClean="0"/>
              <a:t>Page </a:t>
            </a:r>
            <a:fld id="{5A9C12DC-491F-9444-86A2-13AC5C62A2FC}" type="slidenum">
              <a:rPr lang="en-US" smtClean="0"/>
              <a:pPr/>
              <a:t>6</a:t>
            </a:fld>
            <a:endParaRPr lang="en-US" dirty="0"/>
          </a:p>
        </p:txBody>
      </p:sp>
      <p:sp>
        <p:nvSpPr>
          <p:cNvPr id="3" name="Нижний колонтитул 2"/>
          <p:cNvSpPr>
            <a:spLocks noGrp="1"/>
          </p:cNvSpPr>
          <p:nvPr>
            <p:ph type="ftr" sz="quarter" idx="3"/>
          </p:nvPr>
        </p:nvSpPr>
        <p:spPr/>
        <p:txBody>
          <a:bodyPr/>
          <a:lstStyle/>
          <a:p>
            <a:r>
              <a:rPr lang="en-US" smtClean="0"/>
              <a:t>Confidential Property of Schneider Electric |</a:t>
            </a:r>
            <a:endParaRPr lang="en-US" dirty="0"/>
          </a:p>
        </p:txBody>
      </p:sp>
      <p:sp>
        <p:nvSpPr>
          <p:cNvPr id="4" name="Содержимое 3"/>
          <p:cNvSpPr>
            <a:spLocks noGrp="1"/>
          </p:cNvSpPr>
          <p:nvPr>
            <p:ph sz="quarter" idx="31"/>
          </p:nvPr>
        </p:nvSpPr>
        <p:spPr>
          <a:xfrm>
            <a:off x="258055" y="2047164"/>
            <a:ext cx="8679570" cy="3792722"/>
          </a:xfrm>
        </p:spPr>
        <p:txBody>
          <a:bodyPr/>
          <a:lstStyle/>
          <a:p>
            <a:r>
              <a:rPr lang="ru-RU" dirty="0" smtClean="0"/>
              <a:t>В собственных розничных точках, а так же на своих интернет ресурсах для розничных</a:t>
            </a:r>
          </a:p>
          <a:p>
            <a:r>
              <a:rPr lang="ru-RU" dirty="0" smtClean="0"/>
              <a:t>покупателей  дистрибьюторы, дилеры и точки продаж, участвующие в акции,  устанавливают </a:t>
            </a:r>
          </a:p>
          <a:p>
            <a:r>
              <a:rPr lang="ru-RU" b="1" dirty="0" smtClean="0">
                <a:solidFill>
                  <a:srgbClr val="FF0000"/>
                </a:solidFill>
              </a:rPr>
              <a:t>ПРОМОЦЕНЫ</a:t>
            </a:r>
            <a:r>
              <a:rPr lang="ru-RU" dirty="0" smtClean="0">
                <a:solidFill>
                  <a:srgbClr val="FF0000"/>
                </a:solidFill>
              </a:rPr>
              <a:t> </a:t>
            </a:r>
            <a:r>
              <a:rPr lang="ru-RU" dirty="0" smtClean="0"/>
              <a:t>на 16 </a:t>
            </a:r>
            <a:r>
              <a:rPr lang="ru-RU" dirty="0" err="1" smtClean="0"/>
              <a:t>референсов</a:t>
            </a:r>
            <a:r>
              <a:rPr lang="ru-RU" dirty="0" smtClean="0">
                <a:solidFill>
                  <a:srgbClr val="FF0000"/>
                </a:solidFill>
              </a:rPr>
              <a:t>*</a:t>
            </a:r>
            <a:r>
              <a:rPr lang="ru-RU" dirty="0" smtClean="0"/>
              <a:t>  серий </a:t>
            </a:r>
            <a:r>
              <a:rPr lang="en-US" dirty="0" err="1" smtClean="0"/>
              <a:t>Sedna</a:t>
            </a:r>
            <a:r>
              <a:rPr lang="ru-RU" dirty="0" smtClean="0"/>
              <a:t> и</a:t>
            </a:r>
            <a:r>
              <a:rPr lang="en-US" dirty="0" smtClean="0"/>
              <a:t> W59</a:t>
            </a:r>
            <a:r>
              <a:rPr lang="ru-RU" dirty="0" smtClean="0"/>
              <a:t> согласно коэффициентам :</a:t>
            </a:r>
          </a:p>
          <a:p>
            <a:r>
              <a:rPr lang="ru-RU" dirty="0" smtClean="0"/>
              <a:t> </a:t>
            </a:r>
            <a:endParaRPr lang="ru-RU" dirty="0" smtClean="0">
              <a:solidFill>
                <a:srgbClr val="FF0000"/>
              </a:solidFill>
            </a:endParaRPr>
          </a:p>
          <a:p>
            <a:pPr marL="358774" indent="-342900">
              <a:buFont typeface="Wingdings" pitchFamily="2" charset="2"/>
              <a:buChar char="Ø"/>
            </a:pPr>
            <a:r>
              <a:rPr lang="en-US" b="1" dirty="0" err="1" smtClean="0">
                <a:solidFill>
                  <a:srgbClr val="00B050"/>
                </a:solidFill>
              </a:rPr>
              <a:t>Sedna</a:t>
            </a:r>
            <a:r>
              <a:rPr lang="ru-RU" b="1" dirty="0" smtClean="0">
                <a:solidFill>
                  <a:srgbClr val="00B050"/>
                </a:solidFill>
              </a:rPr>
              <a:t>  </a:t>
            </a:r>
            <a:r>
              <a:rPr lang="ru-RU" b="1" dirty="0" smtClean="0">
                <a:solidFill>
                  <a:srgbClr val="FF0000"/>
                </a:solidFill>
              </a:rPr>
              <a:t>0,64 (от тарифа ШЭ с НДС)</a:t>
            </a:r>
            <a:endParaRPr lang="en-US" b="1" dirty="0" smtClean="0">
              <a:solidFill>
                <a:srgbClr val="FF0000"/>
              </a:solidFill>
            </a:endParaRPr>
          </a:p>
          <a:p>
            <a:pPr marL="358774" indent="-342900">
              <a:buFont typeface="Wingdings" pitchFamily="2" charset="2"/>
              <a:buChar char="Ø"/>
            </a:pPr>
            <a:r>
              <a:rPr lang="en-US" b="1" dirty="0" smtClean="0">
                <a:solidFill>
                  <a:srgbClr val="00B050"/>
                </a:solidFill>
              </a:rPr>
              <a:t>W59</a:t>
            </a:r>
            <a:r>
              <a:rPr lang="ru-RU" b="1" dirty="0" smtClean="0">
                <a:solidFill>
                  <a:srgbClr val="00B050"/>
                </a:solidFill>
              </a:rPr>
              <a:t> </a:t>
            </a:r>
            <a:r>
              <a:rPr lang="ru-RU" b="1" dirty="0" smtClean="0">
                <a:solidFill>
                  <a:srgbClr val="FF0000"/>
                </a:solidFill>
              </a:rPr>
              <a:t>0,94 (от тарифа ШЭ с НДС)</a:t>
            </a:r>
          </a:p>
          <a:p>
            <a:pPr marL="358774" indent="-342900"/>
            <a:endParaRPr lang="en-US" dirty="0" smtClean="0"/>
          </a:p>
          <a:p>
            <a:pPr marL="358774" indent="-342900"/>
            <a:endParaRPr lang="en-US" dirty="0" smtClean="0"/>
          </a:p>
          <a:p>
            <a:pPr marL="358774" indent="-342900"/>
            <a:r>
              <a:rPr lang="ru-RU" dirty="0" smtClean="0"/>
              <a:t>Сотрудники </a:t>
            </a:r>
            <a:r>
              <a:rPr lang="en-US" dirty="0" smtClean="0"/>
              <a:t>Schneider Electric</a:t>
            </a:r>
            <a:r>
              <a:rPr lang="ru-RU" dirty="0" smtClean="0"/>
              <a:t> с </a:t>
            </a:r>
            <a:r>
              <a:rPr lang="ru-RU" b="1" dirty="0" smtClean="0"/>
              <a:t>1 июля </a:t>
            </a:r>
            <a:r>
              <a:rPr lang="ru-RU" dirty="0" smtClean="0"/>
              <a:t>в регионах проводят аудит выполнения условий  акции дистрибьюторов, дилеров  и  в точках продаж.</a:t>
            </a:r>
          </a:p>
          <a:p>
            <a:pPr marL="358774" indent="-342900">
              <a:buFont typeface="Wingdings" pitchFamily="2" charset="2"/>
              <a:buChar char="Ø"/>
            </a:pPr>
            <a:endParaRPr lang="ru-RU" dirty="0" smtClean="0"/>
          </a:p>
          <a:p>
            <a:pPr marL="358774" indent="-342900"/>
            <a:r>
              <a:rPr lang="ru-RU" i="1" dirty="0" smtClean="0">
                <a:solidFill>
                  <a:srgbClr val="FF0000"/>
                </a:solidFill>
              </a:rPr>
              <a:t>*См. приложение №1</a:t>
            </a:r>
            <a:endParaRPr lang="en-US" i="1" dirty="0">
              <a:solidFill>
                <a:srgbClr val="FF0000"/>
              </a:solidFill>
            </a:endParaRPr>
          </a:p>
        </p:txBody>
      </p:sp>
      <p:sp>
        <p:nvSpPr>
          <p:cNvPr id="5" name="Текст 4"/>
          <p:cNvSpPr>
            <a:spLocks noGrp="1"/>
          </p:cNvSpPr>
          <p:nvPr>
            <p:ph type="body" sz="quarter" idx="32"/>
          </p:nvPr>
        </p:nvSpPr>
        <p:spPr/>
        <p:txBody>
          <a:bodyPr/>
          <a:lstStyle/>
          <a:p>
            <a:r>
              <a:rPr lang="ru-RU" dirty="0" smtClean="0"/>
              <a:t>РОЗНИЧНАЯ ЦЕНА </a:t>
            </a:r>
            <a:endParaRPr lang="en-US" dirty="0"/>
          </a:p>
        </p:txBody>
      </p:sp>
      <p:pic>
        <p:nvPicPr>
          <p:cNvPr id="9218" name="Picture 2" descr="http://glodealer.com/sites/default/files/styles/event_large/public/sale/2-2/skidki-Tyumen-1422954601.jpg?itok=yLN_GF25"/>
          <p:cNvPicPr>
            <a:picLocks noChangeAspect="1" noChangeArrowheads="1"/>
          </p:cNvPicPr>
          <p:nvPr/>
        </p:nvPicPr>
        <p:blipFill>
          <a:blip r:embed="rId2" cstate="print"/>
          <a:srcRect/>
          <a:stretch>
            <a:fillRect/>
          </a:stretch>
        </p:blipFill>
        <p:spPr bwMode="auto">
          <a:xfrm>
            <a:off x="7725536" y="0"/>
            <a:ext cx="1418464" cy="2009491"/>
          </a:xfrm>
          <a:prstGeom prst="rect">
            <a:avLst/>
          </a:prstGeom>
          <a:noFill/>
        </p:spPr>
      </p:pic>
      <p:pic>
        <p:nvPicPr>
          <p:cNvPr id="9220" name="Picture 4" descr="http://chehov.massage-eleanora.ru/wp-content/uploads/2015/11/shuya7.jpg"/>
          <p:cNvPicPr>
            <a:picLocks noChangeAspect="1" noChangeArrowheads="1"/>
          </p:cNvPicPr>
          <p:nvPr/>
        </p:nvPicPr>
        <p:blipFill>
          <a:blip r:embed="rId3" cstate="print"/>
          <a:srcRect/>
          <a:stretch>
            <a:fillRect/>
          </a:stretch>
        </p:blipFill>
        <p:spPr bwMode="auto">
          <a:xfrm>
            <a:off x="5500048" y="0"/>
            <a:ext cx="2074460" cy="20744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4"/>
          </p:nvPr>
        </p:nvSpPr>
        <p:spPr/>
        <p:txBody>
          <a:bodyPr/>
          <a:lstStyle/>
          <a:p>
            <a:r>
              <a:rPr lang="en-US" smtClean="0"/>
              <a:t>Page </a:t>
            </a:r>
            <a:fld id="{5A9C12DC-491F-9444-86A2-13AC5C62A2FC}" type="slidenum">
              <a:rPr lang="en-US" smtClean="0"/>
              <a:pPr/>
              <a:t>7</a:t>
            </a:fld>
            <a:endParaRPr lang="en-US" dirty="0"/>
          </a:p>
        </p:txBody>
      </p:sp>
      <p:sp>
        <p:nvSpPr>
          <p:cNvPr id="3" name="Нижний колонтитул 2"/>
          <p:cNvSpPr>
            <a:spLocks noGrp="1"/>
          </p:cNvSpPr>
          <p:nvPr>
            <p:ph type="ftr" sz="quarter" idx="3"/>
          </p:nvPr>
        </p:nvSpPr>
        <p:spPr/>
        <p:txBody>
          <a:bodyPr/>
          <a:lstStyle/>
          <a:p>
            <a:r>
              <a:rPr lang="en-US" smtClean="0"/>
              <a:t>Confidential Property of Schneider Electric |</a:t>
            </a:r>
            <a:endParaRPr lang="en-US" dirty="0"/>
          </a:p>
        </p:txBody>
      </p:sp>
      <p:sp>
        <p:nvSpPr>
          <p:cNvPr id="4" name="Содержимое 3"/>
          <p:cNvSpPr>
            <a:spLocks noGrp="1"/>
          </p:cNvSpPr>
          <p:nvPr>
            <p:ph sz="quarter" idx="31"/>
          </p:nvPr>
        </p:nvSpPr>
        <p:spPr>
          <a:xfrm>
            <a:off x="258055" y="1542196"/>
            <a:ext cx="5392117" cy="4297689"/>
          </a:xfrm>
        </p:spPr>
        <p:txBody>
          <a:bodyPr/>
          <a:lstStyle/>
          <a:p>
            <a:pPr marL="358774" indent="-342900">
              <a:buAutoNum type="arabicParenR"/>
            </a:pPr>
            <a:r>
              <a:rPr lang="ru-RU" dirty="0" smtClean="0"/>
              <a:t>В</a:t>
            </a:r>
            <a:r>
              <a:rPr lang="en-US" dirty="0" smtClean="0"/>
              <a:t>e</a:t>
            </a:r>
            <a:r>
              <a:rPr lang="ru-RU" dirty="0" err="1" smtClean="0"/>
              <a:t>б-баннер</a:t>
            </a:r>
            <a:r>
              <a:rPr lang="ru-RU" dirty="0" smtClean="0"/>
              <a:t> и новость  на сайтах </a:t>
            </a:r>
            <a:r>
              <a:rPr lang="en-US" dirty="0" smtClean="0"/>
              <a:t>SE (</a:t>
            </a:r>
            <a:r>
              <a:rPr lang="en-US" dirty="0" err="1" smtClean="0"/>
              <a:t>Partnersnet</a:t>
            </a:r>
            <a:r>
              <a:rPr lang="ru-RU" dirty="0" smtClean="0"/>
              <a:t>, </a:t>
            </a:r>
            <a:r>
              <a:rPr lang="en-US" dirty="0" err="1" smtClean="0"/>
              <a:t>MySe</a:t>
            </a:r>
            <a:r>
              <a:rPr lang="ru-RU" dirty="0" smtClean="0"/>
              <a:t>, </a:t>
            </a:r>
            <a:r>
              <a:rPr lang="en-US" dirty="0" smtClean="0"/>
              <a:t>Life is On</a:t>
            </a:r>
            <a:r>
              <a:rPr lang="ru-RU" dirty="0" smtClean="0"/>
              <a:t>- сайт акции Квант Успеха)</a:t>
            </a:r>
          </a:p>
          <a:p>
            <a:pPr marL="358774" indent="-342900">
              <a:buAutoNum type="arabicParenR"/>
            </a:pPr>
            <a:r>
              <a:rPr lang="ru-RU" dirty="0" smtClean="0"/>
              <a:t>В</a:t>
            </a:r>
            <a:r>
              <a:rPr lang="en-US" dirty="0" smtClean="0"/>
              <a:t>e</a:t>
            </a:r>
            <a:r>
              <a:rPr lang="ru-RU" dirty="0" err="1" smtClean="0"/>
              <a:t>б-баннер</a:t>
            </a:r>
            <a:r>
              <a:rPr lang="ru-RU" dirty="0" smtClean="0"/>
              <a:t> и новость для сайтов дистрибьюторов</a:t>
            </a:r>
          </a:p>
          <a:p>
            <a:pPr marL="358774" indent="-342900">
              <a:buAutoNum type="arabicParenR"/>
            </a:pPr>
            <a:r>
              <a:rPr lang="ru-RU" dirty="0" smtClean="0"/>
              <a:t>Поддержка стендами от команды по работе с дилерами</a:t>
            </a:r>
          </a:p>
          <a:p>
            <a:pPr marL="358774" indent="-342900">
              <a:buFont typeface="+mj-lt"/>
              <a:buAutoNum type="arabicParenR"/>
            </a:pPr>
            <a:r>
              <a:rPr lang="ru-RU" dirty="0" smtClean="0"/>
              <a:t>Листовка с  условиями акции для дилеров и дистрибьюторов</a:t>
            </a:r>
          </a:p>
          <a:p>
            <a:pPr marL="358774" indent="-342900">
              <a:buFont typeface="+mj-lt"/>
              <a:buAutoNum type="arabicParenR"/>
            </a:pPr>
            <a:r>
              <a:rPr lang="en-US" dirty="0" err="1" smtClean="0"/>
              <a:t>Webex</a:t>
            </a:r>
            <a:r>
              <a:rPr lang="ru-RU" dirty="0" smtClean="0"/>
              <a:t> обучение для всех желающих по сериям </a:t>
            </a:r>
            <a:r>
              <a:rPr lang="en-US" dirty="0" err="1" smtClean="0"/>
              <a:t>Sedna</a:t>
            </a:r>
            <a:r>
              <a:rPr lang="ru-RU" dirty="0" smtClean="0"/>
              <a:t> и </a:t>
            </a:r>
            <a:r>
              <a:rPr lang="en-US" dirty="0" smtClean="0"/>
              <a:t>W59</a:t>
            </a:r>
            <a:r>
              <a:rPr lang="ru-RU" dirty="0" smtClean="0"/>
              <a:t>, ответы на вопросы по акции</a:t>
            </a:r>
          </a:p>
          <a:p>
            <a:pPr marL="358774" indent="-342900">
              <a:buFont typeface="+mj-lt"/>
              <a:buAutoNum type="arabicParenR"/>
            </a:pPr>
            <a:endParaRPr lang="ru-RU" dirty="0" smtClean="0"/>
          </a:p>
          <a:p>
            <a:pPr marL="358774" indent="-342900"/>
            <a:endParaRPr lang="ru-RU" dirty="0" smtClean="0"/>
          </a:p>
          <a:p>
            <a:pPr marL="358774" indent="-342900"/>
            <a:endParaRPr lang="ru-RU" dirty="0" smtClean="0"/>
          </a:p>
          <a:p>
            <a:pPr marL="358774" indent="-342900"/>
            <a:endParaRPr lang="ru-RU" dirty="0" smtClean="0"/>
          </a:p>
          <a:p>
            <a:pPr marL="358774" indent="-342900"/>
            <a:endParaRPr lang="en-US" dirty="0"/>
          </a:p>
        </p:txBody>
      </p:sp>
      <p:sp>
        <p:nvSpPr>
          <p:cNvPr id="5" name="Текст 4"/>
          <p:cNvSpPr>
            <a:spLocks noGrp="1"/>
          </p:cNvSpPr>
          <p:nvPr>
            <p:ph type="body" sz="quarter" idx="32"/>
          </p:nvPr>
        </p:nvSpPr>
        <p:spPr/>
        <p:txBody>
          <a:bodyPr/>
          <a:lstStyle/>
          <a:p>
            <a:r>
              <a:rPr lang="ru-RU" dirty="0" smtClean="0"/>
              <a:t>Материалы для поддержки  акции</a:t>
            </a:r>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7281933" y="259237"/>
            <a:ext cx="1485900" cy="3609975"/>
          </a:xfrm>
          <a:prstGeom prst="rect">
            <a:avLst/>
          </a:prstGeom>
          <a:noFill/>
          <a:ln w="9525">
            <a:noFill/>
            <a:miter lim="800000"/>
            <a:headEnd/>
            <a:tailEnd/>
          </a:ln>
        </p:spPr>
      </p:pic>
      <p:pic>
        <p:nvPicPr>
          <p:cNvPr id="2052" name="Picture 4"/>
          <p:cNvPicPr>
            <a:picLocks noChangeAspect="1" noChangeArrowheads="1"/>
          </p:cNvPicPr>
          <p:nvPr/>
        </p:nvPicPr>
        <p:blipFill>
          <a:blip r:embed="rId3" cstate="print"/>
          <a:srcRect/>
          <a:stretch>
            <a:fillRect/>
          </a:stretch>
        </p:blipFill>
        <p:spPr bwMode="auto">
          <a:xfrm>
            <a:off x="5813377" y="236704"/>
            <a:ext cx="1447800" cy="3600450"/>
          </a:xfrm>
          <a:prstGeom prst="rect">
            <a:avLst/>
          </a:prstGeom>
          <a:noFill/>
          <a:ln w="9525">
            <a:noFill/>
            <a:miter lim="800000"/>
            <a:headEnd/>
            <a:tailEnd/>
          </a:ln>
        </p:spPr>
      </p:pic>
      <p:pic>
        <p:nvPicPr>
          <p:cNvPr id="2053" name="Picture 5"/>
          <p:cNvPicPr>
            <a:picLocks noChangeAspect="1" noChangeArrowheads="1"/>
          </p:cNvPicPr>
          <p:nvPr/>
        </p:nvPicPr>
        <p:blipFill>
          <a:blip r:embed="rId4" cstate="print"/>
          <a:srcRect/>
          <a:stretch>
            <a:fillRect/>
          </a:stretch>
        </p:blipFill>
        <p:spPr bwMode="auto">
          <a:xfrm>
            <a:off x="6128697" y="3294513"/>
            <a:ext cx="2400300" cy="3181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r>
              <a:rPr lang="en-US" smtClean="0"/>
              <a:t>Page </a:t>
            </a:r>
            <a:fld id="{5A9C12DC-491F-9444-86A2-13AC5C62A2FC}" type="slidenum">
              <a:rPr lang="en-US" smtClean="0"/>
              <a:pPr/>
              <a:t>8</a:t>
            </a:fld>
            <a:endParaRPr lang="en-US" dirty="0"/>
          </a:p>
        </p:txBody>
      </p:sp>
      <p:sp>
        <p:nvSpPr>
          <p:cNvPr id="3" name="Footer Placeholder 2"/>
          <p:cNvSpPr>
            <a:spLocks noGrp="1"/>
          </p:cNvSpPr>
          <p:nvPr>
            <p:ph type="ftr" sz="quarter" idx="3"/>
          </p:nvPr>
        </p:nvSpPr>
        <p:spPr/>
        <p:txBody>
          <a:bodyPr/>
          <a:lstStyle/>
          <a:p>
            <a:r>
              <a:rPr lang="en-US" smtClean="0"/>
              <a:t>Confidential Property of Schneider Electric |</a:t>
            </a:r>
            <a:endParaRPr lang="en-US" dirty="0"/>
          </a:p>
        </p:txBody>
      </p:sp>
      <p:sp>
        <p:nvSpPr>
          <p:cNvPr id="5" name="Text Placeholder 4"/>
          <p:cNvSpPr>
            <a:spLocks noGrp="1"/>
          </p:cNvSpPr>
          <p:nvPr>
            <p:ph type="body" sz="quarter" idx="32"/>
          </p:nvPr>
        </p:nvSpPr>
        <p:spPr/>
        <p:txBody>
          <a:bodyPr/>
          <a:lstStyle/>
          <a:p>
            <a:r>
              <a:rPr lang="ru-RU" dirty="0" smtClean="0"/>
              <a:t>ПРОМОЦЕНА. Список </a:t>
            </a:r>
            <a:r>
              <a:rPr lang="ru-RU" dirty="0" err="1" smtClean="0"/>
              <a:t>референсов</a:t>
            </a:r>
            <a:r>
              <a:rPr lang="ru-RU" dirty="0" smtClean="0"/>
              <a:t>.</a:t>
            </a:r>
            <a:endParaRPr lang="ru-RU" dirty="0"/>
          </a:p>
        </p:txBody>
      </p:sp>
      <p:sp>
        <p:nvSpPr>
          <p:cNvPr id="6" name="Text Placeholder 5"/>
          <p:cNvSpPr>
            <a:spLocks noGrp="1"/>
          </p:cNvSpPr>
          <p:nvPr>
            <p:ph type="body" sz="quarter" idx="33"/>
          </p:nvPr>
        </p:nvSpPr>
        <p:spPr/>
        <p:txBody>
          <a:bodyPr/>
          <a:lstStyle/>
          <a:p>
            <a:r>
              <a:rPr lang="ru-RU" dirty="0" smtClean="0"/>
              <a:t>Приложение №1</a:t>
            </a:r>
            <a:endParaRPr lang="ru-RU" dirty="0"/>
          </a:p>
        </p:txBody>
      </p:sp>
      <p:graphicFrame>
        <p:nvGraphicFramePr>
          <p:cNvPr id="8" name="Table 7"/>
          <p:cNvGraphicFramePr>
            <a:graphicFrameLocks noGrp="1"/>
          </p:cNvGraphicFramePr>
          <p:nvPr/>
        </p:nvGraphicFramePr>
        <p:xfrm>
          <a:off x="423081" y="1282899"/>
          <a:ext cx="8379725" cy="4817654"/>
        </p:xfrm>
        <a:graphic>
          <a:graphicData uri="http://schemas.openxmlformats.org/drawingml/2006/table">
            <a:tbl>
              <a:tblPr/>
              <a:tblGrid>
                <a:gridCol w="1462129"/>
                <a:gridCol w="6917596"/>
              </a:tblGrid>
              <a:tr h="240282">
                <a:tc>
                  <a:txBody>
                    <a:bodyPr/>
                    <a:lstStyle/>
                    <a:p>
                      <a:pPr algn="l" fontAlgn="b"/>
                      <a:r>
                        <a:rPr lang="ru-RU" sz="1400" b="1" i="0" u="none" strike="noStrike" dirty="0" err="1">
                          <a:solidFill>
                            <a:srgbClr val="000000"/>
                          </a:solidFill>
                          <a:latin typeface="Arial"/>
                        </a:rPr>
                        <a:t>Референс</a:t>
                      </a:r>
                      <a:endParaRPr lang="ru-RU" sz="1400" b="1" i="0" u="none" strike="noStrike" dirty="0">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ru-RU" sz="1400" b="1" i="0" u="none" strike="noStrike">
                          <a:solidFill>
                            <a:srgbClr val="000000"/>
                          </a:solidFill>
                          <a:latin typeface="Arial"/>
                        </a:rPr>
                        <a:t>Описание</a:t>
                      </a: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0282">
                <a:tc>
                  <a:txBody>
                    <a:bodyPr/>
                    <a:lstStyle/>
                    <a:p>
                      <a:pPr algn="l" fontAlgn="b"/>
                      <a:r>
                        <a:rPr lang="en-US" sz="1400" b="0" i="0" u="none" strike="noStrike" dirty="0" smtClean="0">
                          <a:solidFill>
                            <a:srgbClr val="000000"/>
                          </a:solidFill>
                          <a:latin typeface="Arial"/>
                        </a:rPr>
                        <a:t>SDN3000521</a:t>
                      </a:r>
                      <a:endParaRPr lang="en-US" sz="1400" b="0" i="0" u="none" strike="noStrike" dirty="0">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smtClean="0">
                          <a:solidFill>
                            <a:srgbClr val="000000"/>
                          </a:solidFill>
                          <a:latin typeface="Arial"/>
                        </a:rPr>
                        <a:t>Розетка с/з б/ш, бел.</a:t>
                      </a:r>
                      <a:endParaRPr lang="ru-RU" sz="1400" b="0" i="0" u="none" strike="noStrike">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dirty="0" smtClean="0">
                          <a:solidFill>
                            <a:srgbClr val="000000"/>
                          </a:solidFill>
                          <a:latin typeface="Arial"/>
                        </a:rPr>
                        <a:t>SDN5800121</a:t>
                      </a:r>
                      <a:endParaRPr lang="en-US" sz="1400" b="0" i="0" u="none" strike="noStrike" dirty="0">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smtClean="0">
                          <a:solidFill>
                            <a:srgbClr val="000000"/>
                          </a:solidFill>
                          <a:latin typeface="Arial"/>
                        </a:rPr>
                        <a:t>Рамка одиночная, бел.</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dirty="0" smtClean="0">
                          <a:solidFill>
                            <a:srgbClr val="000000"/>
                          </a:solidFill>
                          <a:latin typeface="Arial"/>
                        </a:rPr>
                        <a:t>SDN0100121</a:t>
                      </a:r>
                      <a:endParaRPr lang="en-US" sz="1400" b="0" i="0" u="none" strike="noStrike" dirty="0">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Выкл.10А, бел.</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SDN0300121</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Выкл. 2кл. </a:t>
                      </a:r>
                      <a:r>
                        <a:rPr lang="en-US" sz="1400" b="0" i="0" u="none" strike="noStrike" dirty="0" smtClean="0">
                          <a:solidFill>
                            <a:srgbClr val="000000"/>
                          </a:solidFill>
                          <a:latin typeface="Arial"/>
                        </a:rPr>
                        <a:t>cx.5, </a:t>
                      </a:r>
                      <a:r>
                        <a:rPr lang="ru-RU" sz="1400" b="0" i="0" u="none" strike="noStrike" dirty="0" smtClean="0">
                          <a:solidFill>
                            <a:srgbClr val="000000"/>
                          </a:solidFill>
                          <a:latin typeface="Arial"/>
                        </a:rPr>
                        <a:t>бел.</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ru-RU" sz="1400" b="0" i="0" u="none" strike="noStrike" smtClean="0">
                          <a:solidFill>
                            <a:srgbClr val="000000"/>
                          </a:solidFill>
                          <a:latin typeface="Arial"/>
                        </a:rPr>
                        <a:t> </a:t>
                      </a:r>
                      <a:endParaRPr lang="ru-RU"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 </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SDN3000547</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Розетка с/</a:t>
                      </a:r>
                      <a:r>
                        <a:rPr lang="ru-RU" sz="1400" b="0" i="0" u="none" strike="noStrike" dirty="0" err="1" smtClean="0">
                          <a:solidFill>
                            <a:srgbClr val="000000"/>
                          </a:solidFill>
                          <a:latin typeface="Arial"/>
                        </a:rPr>
                        <a:t>з</a:t>
                      </a:r>
                      <a:r>
                        <a:rPr lang="ru-RU" sz="1400" b="0" i="0" u="none" strike="noStrike" dirty="0" smtClean="0">
                          <a:solidFill>
                            <a:srgbClr val="000000"/>
                          </a:solidFill>
                          <a:latin typeface="Arial"/>
                        </a:rPr>
                        <a:t> б/</a:t>
                      </a:r>
                      <a:r>
                        <a:rPr lang="ru-RU" sz="1400" b="0" i="0" u="none" strike="noStrike" dirty="0" err="1" smtClean="0">
                          <a:solidFill>
                            <a:srgbClr val="000000"/>
                          </a:solidFill>
                          <a:latin typeface="Arial"/>
                        </a:rPr>
                        <a:t>ш</a:t>
                      </a:r>
                      <a:r>
                        <a:rPr lang="ru-RU" sz="1400" b="0" i="0" u="none" strike="noStrike" dirty="0" smtClean="0">
                          <a:solidFill>
                            <a:srgbClr val="000000"/>
                          </a:solidFill>
                          <a:latin typeface="Arial"/>
                        </a:rPr>
                        <a:t>, беж.</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SDN5800147</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Рамка одиночная, беж.</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SDN0100147</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Выкл.10А, беж.</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SDN0300147</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Выкл. 2кл. </a:t>
                      </a:r>
                      <a:r>
                        <a:rPr lang="en-US" sz="1400" b="0" i="0" u="none" strike="noStrike" dirty="0" smtClean="0">
                          <a:solidFill>
                            <a:srgbClr val="000000"/>
                          </a:solidFill>
                          <a:latin typeface="Arial"/>
                        </a:rPr>
                        <a:t>cx.5, </a:t>
                      </a:r>
                      <a:r>
                        <a:rPr lang="ru-RU" sz="1400" b="0" i="0" u="none" strike="noStrike" dirty="0" smtClean="0">
                          <a:solidFill>
                            <a:srgbClr val="000000"/>
                          </a:solidFill>
                          <a:latin typeface="Arial"/>
                        </a:rPr>
                        <a:t>беж.</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ru-RU" sz="1400" b="0" i="0" u="none" strike="noStrike" smtClean="0">
                          <a:solidFill>
                            <a:srgbClr val="000000"/>
                          </a:solidFill>
                          <a:latin typeface="Calibri"/>
                        </a:rPr>
                        <a:t> </a:t>
                      </a:r>
                      <a:endParaRPr lang="ru-RU" sz="1400" b="0" i="0" u="none" strike="noStrike">
                        <a:solidFill>
                          <a:srgbClr val="000000"/>
                        </a:solidFill>
                        <a:latin typeface="Calibri"/>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Calibri"/>
                        </a:rPr>
                        <a:t> </a:t>
                      </a:r>
                      <a:endParaRPr lang="ru-RU" sz="1400" b="0" i="0" u="none" strike="noStrike" dirty="0">
                        <a:solidFill>
                          <a:srgbClr val="000000"/>
                        </a:solidFill>
                        <a:latin typeface="Calibri"/>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RS16-151-1-86</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РОЗЕТКА без заземления со шторками, 16А, механизм, БЕЛЫЙ</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KD-1-18</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latin typeface="Arial"/>
                        </a:rPr>
                        <a:t>W59 1-</a:t>
                      </a:r>
                      <a:r>
                        <a:rPr lang="ru-RU" sz="1400" b="0" i="0" u="none" strike="noStrike" dirty="0" smtClean="0">
                          <a:solidFill>
                            <a:srgbClr val="000000"/>
                          </a:solidFill>
                          <a:latin typeface="Arial"/>
                        </a:rPr>
                        <a:t>постовая РАМКА, БЕЛЫЙ</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VS110-154-1-86</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1-клавишный ВЫКЛЮЧАТЕЛЬ, 10АХ, механизм, БЕЛЫЙ</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VS516-252-1-86</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2-клавишный ВЫКЛЮЧАТЕЛЬ, 16АХ, механизм, БЕЛЫЙ</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ru-RU" sz="1400" b="0" i="0" u="none" strike="noStrike" smtClean="0">
                          <a:solidFill>
                            <a:srgbClr val="000000"/>
                          </a:solidFill>
                          <a:latin typeface="Calibri"/>
                        </a:rPr>
                        <a:t> </a:t>
                      </a:r>
                      <a:endParaRPr lang="ru-RU" sz="1400" b="0" i="0" u="none" strike="noStrike">
                        <a:solidFill>
                          <a:srgbClr val="000000"/>
                        </a:solidFill>
                        <a:latin typeface="Calibri"/>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Calibri"/>
                        </a:rPr>
                        <a:t> </a:t>
                      </a:r>
                      <a:endParaRPr lang="ru-RU" sz="1400" b="0" i="0" u="none" strike="noStrike" dirty="0">
                        <a:solidFill>
                          <a:srgbClr val="000000"/>
                        </a:solidFill>
                        <a:latin typeface="Calibri"/>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RS16-151-2-86</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РОЗЕТКА без заземления со шторками, 16А, механизм, СЛОНОВАЯ КОСТЬ</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KD-1-28</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1-постовая РАМКА, СЛОНОВАЯ КОСТЬ</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0282">
                <a:tc>
                  <a:txBody>
                    <a:bodyPr/>
                    <a:lstStyle/>
                    <a:p>
                      <a:pPr algn="l" fontAlgn="b"/>
                      <a:r>
                        <a:rPr lang="en-US" sz="1400" b="0" i="0" u="none" strike="noStrike" smtClean="0">
                          <a:solidFill>
                            <a:srgbClr val="000000"/>
                          </a:solidFill>
                          <a:latin typeface="Arial"/>
                        </a:rPr>
                        <a:t>VS110-154-2-86</a:t>
                      </a:r>
                      <a:endParaRPr lang="en-US" sz="1400" b="0" i="0" u="none" strike="noStrike">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1-клавишный ВЫКЛЮЧАТЕЛЬ, 10АХ, механизм, СЛОНОВАЯ КОСТЬ</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296">
                <a:tc>
                  <a:txBody>
                    <a:bodyPr/>
                    <a:lstStyle/>
                    <a:p>
                      <a:pPr algn="l" fontAlgn="b"/>
                      <a:r>
                        <a:rPr lang="en-US" sz="1400" b="0" i="0" u="none" strike="noStrike" smtClean="0">
                          <a:solidFill>
                            <a:srgbClr val="000000"/>
                          </a:solidFill>
                          <a:latin typeface="Arial"/>
                        </a:rPr>
                        <a:t>VS516-252-2-86</a:t>
                      </a:r>
                      <a:endParaRPr lang="en-US" sz="1400" b="0" i="0" u="none" strike="noStrike" dirty="0">
                        <a:solidFill>
                          <a:srgbClr val="000000"/>
                        </a:solidFill>
                        <a:latin typeface="Arial"/>
                      </a:endParaRPr>
                    </a:p>
                  </a:txBody>
                  <a:tcPr marL="8578" marR="8578" marT="8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1400" b="0" i="0" u="none" strike="noStrike" dirty="0" smtClean="0">
                          <a:solidFill>
                            <a:srgbClr val="000000"/>
                          </a:solidFill>
                          <a:latin typeface="Arial"/>
                        </a:rPr>
                        <a:t>W59 2-клавишный ВЫКЛЮЧАТЕЛЬ, 16АХ, механизм, СЛОНОВАЯ КОСТЬ</a:t>
                      </a:r>
                      <a:endParaRPr lang="ru-RU" sz="1400" b="0" i="0" u="none" strike="noStrike" dirty="0">
                        <a:solidFill>
                          <a:srgbClr val="000000"/>
                        </a:solidFill>
                        <a:latin typeface="Arial"/>
                      </a:endParaRPr>
                    </a:p>
                  </a:txBody>
                  <a:tcPr marL="8578" marR="8578" marT="8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SchneiderElectric_2016_4x3">
  <a:themeElements>
    <a:clrScheme name="SE Life Green MS Office">
      <a:dk1>
        <a:sysClr val="windowText" lastClr="000000"/>
      </a:dk1>
      <a:lt1>
        <a:sysClr val="window" lastClr="FFFFFF"/>
      </a:lt1>
      <a:dk2>
        <a:srgbClr val="3DCD58"/>
      </a:dk2>
      <a:lt2>
        <a:srgbClr val="3DCD58"/>
      </a:lt2>
      <a:accent1>
        <a:srgbClr val="626469"/>
      </a:accent1>
      <a:accent2>
        <a:srgbClr val="9FA0A4"/>
      </a:accent2>
      <a:accent3>
        <a:srgbClr val="FFD100"/>
      </a:accent3>
      <a:accent4>
        <a:srgbClr val="E47F00"/>
      </a:accent4>
      <a:accent5>
        <a:srgbClr val="B10043"/>
      </a:accent5>
      <a:accent6>
        <a:srgbClr val="42B4E6"/>
      </a:accent6>
      <a:hlink>
        <a:srgbClr val="B10043"/>
      </a:hlink>
      <a:folHlink>
        <a:srgbClr val="42B4E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chneider Text Slides">
  <a:themeElements>
    <a:clrScheme name="SE Life Green MS Office">
      <a:dk1>
        <a:sysClr val="windowText" lastClr="000000"/>
      </a:dk1>
      <a:lt1>
        <a:sysClr val="window" lastClr="FFFFFF"/>
      </a:lt1>
      <a:dk2>
        <a:srgbClr val="3DCD58"/>
      </a:dk2>
      <a:lt2>
        <a:srgbClr val="3DCD58"/>
      </a:lt2>
      <a:accent1>
        <a:srgbClr val="626469"/>
      </a:accent1>
      <a:accent2>
        <a:srgbClr val="9FA0A4"/>
      </a:accent2>
      <a:accent3>
        <a:srgbClr val="FFD100"/>
      </a:accent3>
      <a:accent4>
        <a:srgbClr val="E47F00"/>
      </a:accent4>
      <a:accent5>
        <a:srgbClr val="B10043"/>
      </a:accent5>
      <a:accent6>
        <a:srgbClr val="42B4E6"/>
      </a:accent6>
      <a:hlink>
        <a:srgbClr val="B10043"/>
      </a:hlink>
      <a:folHlink>
        <a:srgbClr val="42B4E6"/>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rnd">
          <a:solidFill>
            <a:srgbClr val="4F5156"/>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SchneiderElectric_2016_4x3</Template>
  <TotalTime>439</TotalTime>
  <Words>858</Words>
  <Application>Microsoft Office PowerPoint</Application>
  <PresentationFormat>On-screen Show (4:3)</PresentationFormat>
  <Paragraphs>136</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SchneiderElectric_2016_4x3</vt:lpstr>
      <vt:lpstr>Schneider Text Slides</vt:lpstr>
      <vt:lpstr>Покори вершину с Schneider Electric</vt:lpstr>
      <vt:lpstr>Slide 2</vt:lpstr>
      <vt:lpstr>Slide 3</vt:lpstr>
      <vt:lpstr>Slide 4</vt:lpstr>
      <vt:lpstr>Slide 5</vt:lpstr>
      <vt:lpstr>Slide 6</vt:lpstr>
      <vt:lpstr>Slide 7</vt:lpstr>
      <vt:lpstr>Slide 8</vt:lpstr>
      <vt:lpstr>Slide 9</vt:lpstr>
    </vt:vector>
  </TitlesOfParts>
  <Company>Schneider Electric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Windows User</dc:creator>
  <cp:keywords>PPT template</cp:keywords>
  <cp:lastModifiedBy>SESA155985</cp:lastModifiedBy>
  <cp:revision>122</cp:revision>
  <dcterms:created xsi:type="dcterms:W3CDTF">2016-05-20T07:46:02Z</dcterms:created>
  <dcterms:modified xsi:type="dcterms:W3CDTF">2016-05-31T09:41:04Z</dcterms:modified>
</cp:coreProperties>
</file>